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58" r:id="rId6"/>
    <p:sldId id="266" r:id="rId7"/>
    <p:sldId id="262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EDCAF4-CD81-4368-A694-A04B13018AC2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k-SK"/>
        </a:p>
      </dgm:t>
    </dgm:pt>
    <dgm:pt modelId="{2F8EA7B0-E34B-4780-9C9E-F874B3EDBBE1}">
      <dgm:prSet phldrT="[Text]" custT="1"/>
      <dgm:spPr/>
      <dgm:t>
        <a:bodyPr/>
        <a:lstStyle/>
        <a:p>
          <a:r>
            <a:rPr lang="sk-SK" sz="2000" dirty="0"/>
            <a:t>Novela Stanov SPK</a:t>
          </a:r>
        </a:p>
      </dgm:t>
    </dgm:pt>
    <dgm:pt modelId="{2F8276AA-8CC2-4867-912D-10C8ADC2CCAF}" type="parTrans" cxnId="{1EF8A616-9F39-4563-8713-E174FED3EB7E}">
      <dgm:prSet/>
      <dgm:spPr/>
      <dgm:t>
        <a:bodyPr/>
        <a:lstStyle/>
        <a:p>
          <a:endParaRPr lang="sk-SK"/>
        </a:p>
      </dgm:t>
    </dgm:pt>
    <dgm:pt modelId="{5495A0AC-C2C6-4B14-BB29-E0FD72F82CF3}" type="sibTrans" cxnId="{1EF8A616-9F39-4563-8713-E174FED3EB7E}">
      <dgm:prSet/>
      <dgm:spPr/>
      <dgm:t>
        <a:bodyPr/>
        <a:lstStyle/>
        <a:p>
          <a:endParaRPr lang="sk-SK"/>
        </a:p>
      </dgm:t>
    </dgm:pt>
    <dgm:pt modelId="{1C07E4DC-F2F6-4C6C-A54E-22D9742CE2E1}">
      <dgm:prSet phldrT="[Text]"/>
      <dgm:spPr/>
      <dgm:t>
        <a:bodyPr/>
        <a:lstStyle/>
        <a:p>
          <a:r>
            <a:rPr lang="sk-SK" dirty="0" err="1"/>
            <a:t>Uzn</a:t>
          </a:r>
          <a:r>
            <a:rPr lang="sk-SK" dirty="0"/>
            <a:t>.: </a:t>
          </a:r>
          <a:r>
            <a:rPr lang="sk-SK" b="1" dirty="0"/>
            <a:t>Pripraviť návrh novely Stanov SPK</a:t>
          </a:r>
        </a:p>
        <a:p>
          <a:r>
            <a:rPr lang="sk-SK" dirty="0"/>
            <a:t>T: konanie V. Snemu SPK</a:t>
          </a:r>
        </a:p>
        <a:p>
          <a:r>
            <a:rPr lang="sk-SK" dirty="0"/>
            <a:t>Z: Ing. Riško</a:t>
          </a:r>
        </a:p>
        <a:p>
          <a:r>
            <a:rPr lang="sk-SK" dirty="0"/>
            <a:t>(komisia: </a:t>
          </a:r>
        </a:p>
        <a:p>
          <a:r>
            <a:rPr lang="sk-SK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Mgr. Ing. Anton </a:t>
          </a:r>
          <a:r>
            <a:rPr lang="sk-SK" dirty="0" err="1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Giertli</a:t>
          </a:r>
          <a:r>
            <a:rPr lang="sk-SK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, </a:t>
          </a:r>
        </a:p>
        <a:p>
          <a:r>
            <a:rPr lang="sk-SK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JUDr. Juraj Procházka, </a:t>
          </a:r>
        </a:p>
        <a:p>
          <a:r>
            <a:rPr lang="sk-SK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JUDr. Jaroslav Puškáč, </a:t>
          </a:r>
        </a:p>
        <a:p>
          <a:r>
            <a:rPr lang="sk-SK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PaedDr. Imrich Šuba, PhD., </a:t>
          </a:r>
        </a:p>
        <a:p>
          <a:r>
            <a:rPr lang="sk-SK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JUDr. Michal </a:t>
          </a:r>
          <a:r>
            <a:rPr lang="sk-SK" dirty="0" err="1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Truban</a:t>
          </a:r>
          <a:r>
            <a:rPr lang="sk-SK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)</a:t>
          </a:r>
          <a:endParaRPr lang="sk-SK" dirty="0">
            <a:latin typeface="+mn-lt"/>
          </a:endParaRPr>
        </a:p>
      </dgm:t>
    </dgm:pt>
    <dgm:pt modelId="{5AF1BCD6-0203-4A6E-97D2-FB2ABF645D43}" type="parTrans" cxnId="{759AB09B-78B6-4C30-8F4C-0BA487C00343}">
      <dgm:prSet/>
      <dgm:spPr/>
      <dgm:t>
        <a:bodyPr/>
        <a:lstStyle/>
        <a:p>
          <a:endParaRPr lang="sk-SK"/>
        </a:p>
      </dgm:t>
    </dgm:pt>
    <dgm:pt modelId="{3E8D182E-3916-4AB2-BF70-B240C50B05C0}" type="sibTrans" cxnId="{759AB09B-78B6-4C30-8F4C-0BA487C00343}">
      <dgm:prSet/>
      <dgm:spPr/>
      <dgm:t>
        <a:bodyPr/>
        <a:lstStyle/>
        <a:p>
          <a:endParaRPr lang="sk-SK"/>
        </a:p>
      </dgm:t>
    </dgm:pt>
    <dgm:pt modelId="{76CAB0BF-6EFA-49C5-87F6-B58B0F890C8D}">
      <dgm:prSet phldrT="[Text]" custT="1"/>
      <dgm:spPr/>
      <dgm:t>
        <a:bodyPr/>
        <a:lstStyle/>
        <a:p>
          <a:r>
            <a:rPr lang="sk-SK" sz="2000" dirty="0"/>
            <a:t>Sankcie za nedodržanie schválených postupov</a:t>
          </a:r>
        </a:p>
      </dgm:t>
    </dgm:pt>
    <dgm:pt modelId="{E6A92912-ABB0-43DE-B616-3F4596B6B4A8}" type="parTrans" cxnId="{D159390C-B5AE-4FAD-A617-81FD0CD056A2}">
      <dgm:prSet/>
      <dgm:spPr/>
      <dgm:t>
        <a:bodyPr/>
        <a:lstStyle/>
        <a:p>
          <a:endParaRPr lang="sk-SK"/>
        </a:p>
      </dgm:t>
    </dgm:pt>
    <dgm:pt modelId="{6FC4EDF0-D175-46B0-8D96-646B2B480300}" type="sibTrans" cxnId="{D159390C-B5AE-4FAD-A617-81FD0CD056A2}">
      <dgm:prSet/>
      <dgm:spPr/>
      <dgm:t>
        <a:bodyPr/>
        <a:lstStyle/>
        <a:p>
          <a:endParaRPr lang="sk-SK"/>
        </a:p>
      </dgm:t>
    </dgm:pt>
    <dgm:pt modelId="{A00C1AEC-ECF4-4DBC-A410-D191864FE102}">
      <dgm:prSet phldrT="[Text]"/>
      <dgm:spPr/>
      <dgm:t>
        <a:bodyPr/>
        <a:lstStyle/>
        <a:p>
          <a:r>
            <a:rPr lang="sk-SK" dirty="0" err="1"/>
            <a:t>Uzn</a:t>
          </a:r>
          <a:r>
            <a:rPr lang="sk-SK" dirty="0"/>
            <a:t>.: </a:t>
          </a:r>
          <a:r>
            <a:rPr lang="sk-SK" b="1" dirty="0"/>
            <a:t>Pripraviť návrh na doplnenie DP po schválení novely Stanov SPK</a:t>
          </a:r>
        </a:p>
        <a:p>
          <a:r>
            <a:rPr lang="sk-SK" dirty="0"/>
            <a:t>T: po schválení novely Stanov SPK</a:t>
          </a:r>
        </a:p>
        <a:p>
          <a:r>
            <a:rPr lang="sk-SK" dirty="0"/>
            <a:t>Z: PaedDr. Šuba, PhD.</a:t>
          </a:r>
        </a:p>
      </dgm:t>
    </dgm:pt>
    <dgm:pt modelId="{2A85C8A4-AD5E-4745-9885-01CCA0B4692D}" type="parTrans" cxnId="{FC33E0C7-C819-4BE4-A69E-128FC7967EBA}">
      <dgm:prSet/>
      <dgm:spPr/>
      <dgm:t>
        <a:bodyPr/>
        <a:lstStyle/>
        <a:p>
          <a:endParaRPr lang="sk-SK"/>
        </a:p>
      </dgm:t>
    </dgm:pt>
    <dgm:pt modelId="{F0C20ED1-360A-4A85-B4C1-ED335A0E5A3C}" type="sibTrans" cxnId="{FC33E0C7-C819-4BE4-A69E-128FC7967EBA}">
      <dgm:prSet/>
      <dgm:spPr/>
      <dgm:t>
        <a:bodyPr/>
        <a:lstStyle/>
        <a:p>
          <a:endParaRPr lang="sk-SK"/>
        </a:p>
      </dgm:t>
    </dgm:pt>
    <dgm:pt modelId="{B195D985-6555-434D-9763-637EB395C153}">
      <dgm:prSet phldrT="[Text]" custT="1"/>
      <dgm:spPr/>
      <dgm:t>
        <a:bodyPr/>
        <a:lstStyle/>
        <a:p>
          <a:r>
            <a:rPr lang="sk-SK" sz="2000" dirty="0"/>
            <a:t>Novela disciplinárneho poriadku</a:t>
          </a:r>
        </a:p>
      </dgm:t>
    </dgm:pt>
    <dgm:pt modelId="{AFDF60C9-E291-4D56-9A75-DCBFBE708773}" type="parTrans" cxnId="{6A58BFA8-85B3-45AA-8A40-47A5411395B1}">
      <dgm:prSet/>
      <dgm:spPr/>
      <dgm:t>
        <a:bodyPr/>
        <a:lstStyle/>
        <a:p>
          <a:endParaRPr lang="sk-SK"/>
        </a:p>
      </dgm:t>
    </dgm:pt>
    <dgm:pt modelId="{7C03645F-24A9-4F4E-B70E-0C3B16177393}" type="sibTrans" cxnId="{6A58BFA8-85B3-45AA-8A40-47A5411395B1}">
      <dgm:prSet/>
      <dgm:spPr/>
      <dgm:t>
        <a:bodyPr/>
        <a:lstStyle/>
        <a:p>
          <a:endParaRPr lang="sk-SK"/>
        </a:p>
      </dgm:t>
    </dgm:pt>
    <dgm:pt modelId="{8C8B16C0-76F4-48BD-A376-E4FD78DB3F1D}">
      <dgm:prSet phldrT="[Text]"/>
      <dgm:spPr/>
      <dgm:t>
        <a:bodyPr/>
        <a:lstStyle/>
        <a:p>
          <a:r>
            <a:rPr lang="sk-SK" dirty="0" err="1"/>
            <a:t>Uzn</a:t>
          </a:r>
          <a:r>
            <a:rPr lang="sk-SK" b="1" dirty="0"/>
            <a:t>.: Pripraviť návrh novely DP</a:t>
          </a:r>
        </a:p>
        <a:p>
          <a:r>
            <a:rPr lang="sk-SK" dirty="0"/>
            <a:t>T: po schválení novely Stanov SPK</a:t>
          </a:r>
        </a:p>
        <a:p>
          <a:r>
            <a:rPr lang="sk-SK" dirty="0"/>
            <a:t>Z: JUDr. </a:t>
          </a:r>
          <a:r>
            <a:rPr lang="sk-SK" dirty="0" err="1"/>
            <a:t>Truban</a:t>
          </a:r>
          <a:endParaRPr lang="sk-SK" dirty="0"/>
        </a:p>
      </dgm:t>
    </dgm:pt>
    <dgm:pt modelId="{5F589CC6-3DC1-4C96-9564-90478A73D8FB}" type="parTrans" cxnId="{0E6B74AE-C8CF-4F5D-9DBB-7C91B48FF29A}">
      <dgm:prSet/>
      <dgm:spPr/>
      <dgm:t>
        <a:bodyPr/>
        <a:lstStyle/>
        <a:p>
          <a:endParaRPr lang="sk-SK"/>
        </a:p>
      </dgm:t>
    </dgm:pt>
    <dgm:pt modelId="{C57C63E8-3A49-495E-A9B4-265B4A2CE751}" type="sibTrans" cxnId="{0E6B74AE-C8CF-4F5D-9DBB-7C91B48FF29A}">
      <dgm:prSet/>
      <dgm:spPr/>
      <dgm:t>
        <a:bodyPr/>
        <a:lstStyle/>
        <a:p>
          <a:endParaRPr lang="sk-SK"/>
        </a:p>
      </dgm:t>
    </dgm:pt>
    <dgm:pt modelId="{C5C7C075-503C-4BA3-AB25-3387C331EFD3}" type="pres">
      <dgm:prSet presAssocID="{4EEDCAF4-CD81-4368-A694-A04B13018AC2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EC16FEF2-311F-463F-8526-D4212D2F47B5}" type="pres">
      <dgm:prSet presAssocID="{2F8EA7B0-E34B-4780-9C9E-F874B3EDBBE1}" presName="parentText1" presStyleLbl="node1" presStyleIdx="0" presStyleCnt="3">
        <dgm:presLayoutVars>
          <dgm:chMax/>
          <dgm:chPref val="3"/>
          <dgm:bulletEnabled val="1"/>
        </dgm:presLayoutVars>
      </dgm:prSet>
      <dgm:spPr/>
    </dgm:pt>
    <dgm:pt modelId="{FBF40C92-B2C2-419E-A48D-8F94CE51E4D2}" type="pres">
      <dgm:prSet presAssocID="{2F8EA7B0-E34B-4780-9C9E-F874B3EDBBE1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</dgm:pt>
    <dgm:pt modelId="{5DFFC840-D607-4C49-82E2-DB82DFA6B9CD}" type="pres">
      <dgm:prSet presAssocID="{76CAB0BF-6EFA-49C5-87F6-B58B0F890C8D}" presName="parentText2" presStyleLbl="node1" presStyleIdx="1" presStyleCnt="3">
        <dgm:presLayoutVars>
          <dgm:chMax/>
          <dgm:chPref val="3"/>
          <dgm:bulletEnabled val="1"/>
        </dgm:presLayoutVars>
      </dgm:prSet>
      <dgm:spPr/>
    </dgm:pt>
    <dgm:pt modelId="{DDD9C4E6-1288-4C28-A138-1D53F3C31512}" type="pres">
      <dgm:prSet presAssocID="{76CAB0BF-6EFA-49C5-87F6-B58B0F890C8D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</dgm:pt>
    <dgm:pt modelId="{21BA97A8-4D1C-4768-967A-A4250F9BA87D}" type="pres">
      <dgm:prSet presAssocID="{B195D985-6555-434D-9763-637EB395C153}" presName="parentText3" presStyleLbl="node1" presStyleIdx="2" presStyleCnt="3">
        <dgm:presLayoutVars>
          <dgm:chMax/>
          <dgm:chPref val="3"/>
          <dgm:bulletEnabled val="1"/>
        </dgm:presLayoutVars>
      </dgm:prSet>
      <dgm:spPr/>
    </dgm:pt>
    <dgm:pt modelId="{6EEC9EA6-F3A1-4447-AB2A-8B82266E9CB4}" type="pres">
      <dgm:prSet presAssocID="{B195D985-6555-434D-9763-637EB395C153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0E6B74AE-C8CF-4F5D-9DBB-7C91B48FF29A}" srcId="{B195D985-6555-434D-9763-637EB395C153}" destId="{8C8B16C0-76F4-48BD-A376-E4FD78DB3F1D}" srcOrd="0" destOrd="0" parTransId="{5F589CC6-3DC1-4C96-9564-90478A73D8FB}" sibTransId="{C57C63E8-3A49-495E-A9B4-265B4A2CE751}"/>
    <dgm:cxn modelId="{D159390C-B5AE-4FAD-A617-81FD0CD056A2}" srcId="{4EEDCAF4-CD81-4368-A694-A04B13018AC2}" destId="{76CAB0BF-6EFA-49C5-87F6-B58B0F890C8D}" srcOrd="1" destOrd="0" parTransId="{E6A92912-ABB0-43DE-B616-3F4596B6B4A8}" sibTransId="{6FC4EDF0-D175-46B0-8D96-646B2B480300}"/>
    <dgm:cxn modelId="{FC33E0C7-C819-4BE4-A69E-128FC7967EBA}" srcId="{76CAB0BF-6EFA-49C5-87F6-B58B0F890C8D}" destId="{A00C1AEC-ECF4-4DBC-A410-D191864FE102}" srcOrd="0" destOrd="0" parTransId="{2A85C8A4-AD5E-4745-9885-01CCA0B4692D}" sibTransId="{F0C20ED1-360A-4A85-B4C1-ED335A0E5A3C}"/>
    <dgm:cxn modelId="{1EF8A616-9F39-4563-8713-E174FED3EB7E}" srcId="{4EEDCAF4-CD81-4368-A694-A04B13018AC2}" destId="{2F8EA7B0-E34B-4780-9C9E-F874B3EDBBE1}" srcOrd="0" destOrd="0" parTransId="{2F8276AA-8CC2-4867-912D-10C8ADC2CCAF}" sibTransId="{5495A0AC-C2C6-4B14-BB29-E0FD72F82CF3}"/>
    <dgm:cxn modelId="{3FB76778-89C3-4496-B248-53FA9206E662}" type="presOf" srcId="{76CAB0BF-6EFA-49C5-87F6-B58B0F890C8D}" destId="{5DFFC840-D607-4C49-82E2-DB82DFA6B9CD}" srcOrd="0" destOrd="0" presId="urn:microsoft.com/office/officeart/2009/3/layout/IncreasingArrowsProcess"/>
    <dgm:cxn modelId="{18A710AB-A803-4007-A26F-2151349652CF}" type="presOf" srcId="{A00C1AEC-ECF4-4DBC-A410-D191864FE102}" destId="{DDD9C4E6-1288-4C28-A138-1D53F3C31512}" srcOrd="0" destOrd="0" presId="urn:microsoft.com/office/officeart/2009/3/layout/IncreasingArrowsProcess"/>
    <dgm:cxn modelId="{F8A1ACC5-8928-41FE-BC22-830A69D6B3C9}" type="presOf" srcId="{2F8EA7B0-E34B-4780-9C9E-F874B3EDBBE1}" destId="{EC16FEF2-311F-463F-8526-D4212D2F47B5}" srcOrd="0" destOrd="0" presId="urn:microsoft.com/office/officeart/2009/3/layout/IncreasingArrowsProcess"/>
    <dgm:cxn modelId="{6A58BFA8-85B3-45AA-8A40-47A5411395B1}" srcId="{4EEDCAF4-CD81-4368-A694-A04B13018AC2}" destId="{B195D985-6555-434D-9763-637EB395C153}" srcOrd="2" destOrd="0" parTransId="{AFDF60C9-E291-4D56-9A75-DCBFBE708773}" sibTransId="{7C03645F-24A9-4F4E-B70E-0C3B16177393}"/>
    <dgm:cxn modelId="{1630CB46-5C6C-4AA9-87E2-AD59D87FDF9E}" type="presOf" srcId="{B195D985-6555-434D-9763-637EB395C153}" destId="{21BA97A8-4D1C-4768-967A-A4250F9BA87D}" srcOrd="0" destOrd="0" presId="urn:microsoft.com/office/officeart/2009/3/layout/IncreasingArrowsProcess"/>
    <dgm:cxn modelId="{789C94BA-B809-4297-96F5-C742F7BFA894}" type="presOf" srcId="{1C07E4DC-F2F6-4C6C-A54E-22D9742CE2E1}" destId="{FBF40C92-B2C2-419E-A48D-8F94CE51E4D2}" srcOrd="0" destOrd="0" presId="urn:microsoft.com/office/officeart/2009/3/layout/IncreasingArrowsProcess"/>
    <dgm:cxn modelId="{4E579DE8-CC93-489C-A799-7113313030F0}" type="presOf" srcId="{8C8B16C0-76F4-48BD-A376-E4FD78DB3F1D}" destId="{6EEC9EA6-F3A1-4447-AB2A-8B82266E9CB4}" srcOrd="0" destOrd="0" presId="urn:microsoft.com/office/officeart/2009/3/layout/IncreasingArrowsProcess"/>
    <dgm:cxn modelId="{CD91B7DB-99FB-4E5B-9979-605BD45FF005}" type="presOf" srcId="{4EEDCAF4-CD81-4368-A694-A04B13018AC2}" destId="{C5C7C075-503C-4BA3-AB25-3387C331EFD3}" srcOrd="0" destOrd="0" presId="urn:microsoft.com/office/officeart/2009/3/layout/IncreasingArrowsProcess"/>
    <dgm:cxn modelId="{759AB09B-78B6-4C30-8F4C-0BA487C00343}" srcId="{2F8EA7B0-E34B-4780-9C9E-F874B3EDBBE1}" destId="{1C07E4DC-F2F6-4C6C-A54E-22D9742CE2E1}" srcOrd="0" destOrd="0" parTransId="{5AF1BCD6-0203-4A6E-97D2-FB2ABF645D43}" sibTransId="{3E8D182E-3916-4AB2-BF70-B240C50B05C0}"/>
    <dgm:cxn modelId="{A816AF6E-4282-4A73-B922-0F071E6E35DE}" type="presParOf" srcId="{C5C7C075-503C-4BA3-AB25-3387C331EFD3}" destId="{EC16FEF2-311F-463F-8526-D4212D2F47B5}" srcOrd="0" destOrd="0" presId="urn:microsoft.com/office/officeart/2009/3/layout/IncreasingArrowsProcess"/>
    <dgm:cxn modelId="{5C81F7A2-2036-4E62-9456-9FE371A9DD8D}" type="presParOf" srcId="{C5C7C075-503C-4BA3-AB25-3387C331EFD3}" destId="{FBF40C92-B2C2-419E-A48D-8F94CE51E4D2}" srcOrd="1" destOrd="0" presId="urn:microsoft.com/office/officeart/2009/3/layout/IncreasingArrowsProcess"/>
    <dgm:cxn modelId="{E459C9A8-D16B-4B97-995D-C4F8935FBD50}" type="presParOf" srcId="{C5C7C075-503C-4BA3-AB25-3387C331EFD3}" destId="{5DFFC840-D607-4C49-82E2-DB82DFA6B9CD}" srcOrd="2" destOrd="0" presId="urn:microsoft.com/office/officeart/2009/3/layout/IncreasingArrowsProcess"/>
    <dgm:cxn modelId="{B177DBC1-107F-400A-90E2-32F8920E3993}" type="presParOf" srcId="{C5C7C075-503C-4BA3-AB25-3387C331EFD3}" destId="{DDD9C4E6-1288-4C28-A138-1D53F3C31512}" srcOrd="3" destOrd="0" presId="urn:microsoft.com/office/officeart/2009/3/layout/IncreasingArrowsProcess"/>
    <dgm:cxn modelId="{AC0B0922-C158-468F-A115-03F915B7E4CF}" type="presParOf" srcId="{C5C7C075-503C-4BA3-AB25-3387C331EFD3}" destId="{21BA97A8-4D1C-4768-967A-A4250F9BA87D}" srcOrd="4" destOrd="0" presId="urn:microsoft.com/office/officeart/2009/3/layout/IncreasingArrowsProcess"/>
    <dgm:cxn modelId="{88DD1CF9-3D4B-45FF-B7E1-BE3B27D39359}" type="presParOf" srcId="{C5C7C075-503C-4BA3-AB25-3387C331EFD3}" destId="{6EEC9EA6-F3A1-4447-AB2A-8B82266E9CB4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735427-1827-4D04-8984-44E7445D0A0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k-SK"/>
        </a:p>
      </dgm:t>
    </dgm:pt>
    <dgm:pt modelId="{C97EC948-DF33-4795-8D98-F69D33A1978F}">
      <dgm:prSet phldrT="[Text]" custT="1"/>
      <dgm:spPr/>
      <dgm:t>
        <a:bodyPr/>
        <a:lstStyle/>
        <a:p>
          <a:r>
            <a:rPr lang="sk-SK" sz="2000" dirty="0">
              <a:solidFill>
                <a:schemeClr val="tx2">
                  <a:lumMod val="75000"/>
                </a:schemeClr>
              </a:solidFill>
            </a:rPr>
            <a:t>Rozhodnutie ÚS</a:t>
          </a:r>
        </a:p>
        <a:p>
          <a:r>
            <a:rPr lang="sk-SK" sz="1400" i="1" dirty="0"/>
            <a:t>(16.3.2016 Košice)</a:t>
          </a:r>
        </a:p>
      </dgm:t>
    </dgm:pt>
    <dgm:pt modelId="{2F272CC7-E0A4-4BC7-8952-29C090A7A6CF}" type="parTrans" cxnId="{2D2A5880-7F6D-47DC-8D42-31BAB7EAC285}">
      <dgm:prSet/>
      <dgm:spPr/>
      <dgm:t>
        <a:bodyPr/>
        <a:lstStyle/>
        <a:p>
          <a:endParaRPr lang="sk-SK"/>
        </a:p>
      </dgm:t>
    </dgm:pt>
    <dgm:pt modelId="{8915AE06-1490-4BA2-BE1C-24796F73E940}" type="sibTrans" cxnId="{2D2A5880-7F6D-47DC-8D42-31BAB7EAC285}">
      <dgm:prSet/>
      <dgm:spPr/>
      <dgm:t>
        <a:bodyPr/>
        <a:lstStyle/>
        <a:p>
          <a:endParaRPr lang="sk-SK"/>
        </a:p>
      </dgm:t>
    </dgm:pt>
    <dgm:pt modelId="{4F6CDEC9-823B-46AC-8928-721EBEFC3ECF}">
      <dgm:prSet phldrT="[Text]" custT="1"/>
      <dgm:spPr/>
      <dgm:t>
        <a:bodyPr/>
        <a:lstStyle/>
        <a:p>
          <a:r>
            <a:rPr lang="sk-SK" sz="2000" dirty="0">
              <a:solidFill>
                <a:schemeClr val="tx2">
                  <a:lumMod val="75000"/>
                </a:schemeClr>
              </a:solidFill>
            </a:rPr>
            <a:t>CVPP 2016</a:t>
          </a:r>
        </a:p>
        <a:p>
          <a:r>
            <a:rPr lang="sk-SK" sz="1400" i="1" dirty="0"/>
            <a:t>(9.-12.6.2016 AX Nitra)</a:t>
          </a:r>
        </a:p>
      </dgm:t>
    </dgm:pt>
    <dgm:pt modelId="{41FD01D0-0B26-40D0-A453-029354008545}" type="parTrans" cxnId="{D5B04C8C-84CB-421E-897B-ACC5BE83DA56}">
      <dgm:prSet/>
      <dgm:spPr/>
      <dgm:t>
        <a:bodyPr/>
        <a:lstStyle/>
        <a:p>
          <a:endParaRPr lang="sk-SK"/>
        </a:p>
      </dgm:t>
    </dgm:pt>
    <dgm:pt modelId="{70AFA89B-B12C-498F-B3B6-994DBED42B24}" type="sibTrans" cxnId="{D5B04C8C-84CB-421E-897B-ACC5BE83DA56}">
      <dgm:prSet/>
      <dgm:spPr/>
      <dgm:t>
        <a:bodyPr/>
        <a:lstStyle/>
        <a:p>
          <a:endParaRPr lang="sk-SK"/>
        </a:p>
      </dgm:t>
    </dgm:pt>
    <dgm:pt modelId="{7699E9AB-6386-48A4-91CB-8DC70EA3333A}">
      <dgm:prSet phldrT="[Text]" custT="1"/>
      <dgm:spPr/>
      <dgm:t>
        <a:bodyPr/>
        <a:lstStyle/>
        <a:p>
          <a:r>
            <a:rPr lang="sk-SK" sz="2000" dirty="0">
              <a:solidFill>
                <a:schemeClr val="tx2">
                  <a:lumMod val="75000"/>
                </a:schemeClr>
              </a:solidFill>
            </a:rPr>
            <a:t>Poľovnícky summit</a:t>
          </a:r>
        </a:p>
        <a:p>
          <a:r>
            <a:rPr lang="sk-SK" sz="1400" i="1" dirty="0"/>
            <a:t>(24.5.2016 Zvolen)</a:t>
          </a:r>
        </a:p>
      </dgm:t>
    </dgm:pt>
    <dgm:pt modelId="{0BC22AB9-8DE5-4AAD-A3B9-FF7F3B47215B}" type="parTrans" cxnId="{9A97EE86-F486-4798-B558-63B6AE972010}">
      <dgm:prSet/>
      <dgm:spPr/>
      <dgm:t>
        <a:bodyPr/>
        <a:lstStyle/>
        <a:p>
          <a:endParaRPr lang="sk-SK"/>
        </a:p>
      </dgm:t>
    </dgm:pt>
    <dgm:pt modelId="{43388D89-1B7F-4BF2-88FE-8B8747F6545A}" type="sibTrans" cxnId="{9A97EE86-F486-4798-B558-63B6AE972010}">
      <dgm:prSet/>
      <dgm:spPr/>
      <dgm:t>
        <a:bodyPr/>
        <a:lstStyle/>
        <a:p>
          <a:endParaRPr lang="sk-SK"/>
        </a:p>
      </dgm:t>
    </dgm:pt>
    <dgm:pt modelId="{AD572915-9674-47B5-8D8E-5D1819E93D70}">
      <dgm:prSet custT="1"/>
      <dgm:spPr/>
      <dgm:t>
        <a:bodyPr/>
        <a:lstStyle/>
        <a:p>
          <a:r>
            <a:rPr lang="sk-SK" sz="1200" dirty="0">
              <a:solidFill>
                <a:schemeClr val="tx2">
                  <a:lumMod val="75000"/>
                </a:schemeClr>
              </a:solidFill>
            </a:rPr>
            <a:t>Memorandum o spoločnom riešení škôd spôsobených zverou a na zveri</a:t>
          </a:r>
        </a:p>
        <a:p>
          <a:r>
            <a:rPr lang="sk-SK" sz="1400" dirty="0"/>
            <a:t>(9.3.2016 Banská Bystrica)</a:t>
          </a:r>
        </a:p>
      </dgm:t>
    </dgm:pt>
    <dgm:pt modelId="{BB892173-6F06-4216-ACA4-9F5774269CE1}" type="parTrans" cxnId="{0C74F101-6119-42E1-9849-8FD06F6C0A77}">
      <dgm:prSet/>
      <dgm:spPr/>
      <dgm:t>
        <a:bodyPr/>
        <a:lstStyle/>
        <a:p>
          <a:endParaRPr lang="sk-SK"/>
        </a:p>
      </dgm:t>
    </dgm:pt>
    <dgm:pt modelId="{D18B4EEC-7BD0-4E90-8D96-3C4C05703CA9}" type="sibTrans" cxnId="{0C74F101-6119-42E1-9849-8FD06F6C0A77}">
      <dgm:prSet/>
      <dgm:spPr/>
      <dgm:t>
        <a:bodyPr/>
        <a:lstStyle/>
        <a:p>
          <a:endParaRPr lang="sk-SK"/>
        </a:p>
      </dgm:t>
    </dgm:pt>
    <dgm:pt modelId="{DA6B94CE-4D1D-4539-BB6A-F037B0BF32F1}" type="pres">
      <dgm:prSet presAssocID="{98735427-1827-4D04-8984-44E7445D0A01}" presName="compositeShape" presStyleCnt="0">
        <dgm:presLayoutVars>
          <dgm:chMax val="7"/>
          <dgm:dir/>
          <dgm:resizeHandles val="exact"/>
        </dgm:presLayoutVars>
      </dgm:prSet>
      <dgm:spPr/>
    </dgm:pt>
    <dgm:pt modelId="{95E91A25-AD0B-4A86-BD30-0D9FAEB81BE3}" type="pres">
      <dgm:prSet presAssocID="{C97EC948-DF33-4795-8D98-F69D33A1978F}" presName="circ1" presStyleLbl="vennNode1" presStyleIdx="0" presStyleCnt="4"/>
      <dgm:spPr/>
    </dgm:pt>
    <dgm:pt modelId="{5FF4673A-4FDE-40B0-B7DF-B28CF38B45D6}" type="pres">
      <dgm:prSet presAssocID="{C97EC948-DF33-4795-8D98-F69D33A1978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E74A918-53E7-4521-AA5E-9EF3A0B5926C}" type="pres">
      <dgm:prSet presAssocID="{4F6CDEC9-823B-46AC-8928-721EBEFC3ECF}" presName="circ2" presStyleLbl="vennNode1" presStyleIdx="1" presStyleCnt="4" custLinFactNeighborX="-2543"/>
      <dgm:spPr/>
    </dgm:pt>
    <dgm:pt modelId="{8E7EB7A4-F844-46E9-9D82-97F036FFFB50}" type="pres">
      <dgm:prSet presAssocID="{4F6CDEC9-823B-46AC-8928-721EBEFC3EC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A061E78B-927F-40B8-AD36-D754E2C3D577}" type="pres">
      <dgm:prSet presAssocID="{7699E9AB-6386-48A4-91CB-8DC70EA3333A}" presName="circ3" presStyleLbl="vennNode1" presStyleIdx="2" presStyleCnt="4"/>
      <dgm:spPr/>
    </dgm:pt>
    <dgm:pt modelId="{8DACA998-63A8-42F6-BB97-16AFA98EB574}" type="pres">
      <dgm:prSet presAssocID="{7699E9AB-6386-48A4-91CB-8DC70EA3333A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4B0E78DE-132A-4370-A771-50CB74A1C6B7}" type="pres">
      <dgm:prSet presAssocID="{AD572915-9674-47B5-8D8E-5D1819E93D70}" presName="circ4" presStyleLbl="vennNode1" presStyleIdx="3" presStyleCnt="4"/>
      <dgm:spPr/>
    </dgm:pt>
    <dgm:pt modelId="{93EB7CDF-4D53-4FE6-9F8A-86D041C93174}" type="pres">
      <dgm:prSet presAssocID="{AD572915-9674-47B5-8D8E-5D1819E93D70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C16ED821-102C-4A9F-973E-CCCAF040E5CD}" type="presOf" srcId="{98735427-1827-4D04-8984-44E7445D0A01}" destId="{DA6B94CE-4D1D-4539-BB6A-F037B0BF32F1}" srcOrd="0" destOrd="0" presId="urn:microsoft.com/office/officeart/2005/8/layout/venn1"/>
    <dgm:cxn modelId="{0C962808-FBE4-4C5E-B62F-BA0C2069D960}" type="presOf" srcId="{C97EC948-DF33-4795-8D98-F69D33A1978F}" destId="{5FF4673A-4FDE-40B0-B7DF-B28CF38B45D6}" srcOrd="1" destOrd="0" presId="urn:microsoft.com/office/officeart/2005/8/layout/venn1"/>
    <dgm:cxn modelId="{D4F5383B-6306-4E9B-BBA1-AEBEA6F41083}" type="presOf" srcId="{4F6CDEC9-823B-46AC-8928-721EBEFC3ECF}" destId="{8E7EB7A4-F844-46E9-9D82-97F036FFFB50}" srcOrd="1" destOrd="0" presId="urn:microsoft.com/office/officeart/2005/8/layout/venn1"/>
    <dgm:cxn modelId="{497876AF-9A36-4C9D-9AC9-9CAE0437BCFA}" type="presOf" srcId="{4F6CDEC9-823B-46AC-8928-721EBEFC3ECF}" destId="{BE74A918-53E7-4521-AA5E-9EF3A0B5926C}" srcOrd="0" destOrd="0" presId="urn:microsoft.com/office/officeart/2005/8/layout/venn1"/>
    <dgm:cxn modelId="{0C74F101-6119-42E1-9849-8FD06F6C0A77}" srcId="{98735427-1827-4D04-8984-44E7445D0A01}" destId="{AD572915-9674-47B5-8D8E-5D1819E93D70}" srcOrd="3" destOrd="0" parTransId="{BB892173-6F06-4216-ACA4-9F5774269CE1}" sibTransId="{D18B4EEC-7BD0-4E90-8D96-3C4C05703CA9}"/>
    <dgm:cxn modelId="{2D2A5880-7F6D-47DC-8D42-31BAB7EAC285}" srcId="{98735427-1827-4D04-8984-44E7445D0A01}" destId="{C97EC948-DF33-4795-8D98-F69D33A1978F}" srcOrd="0" destOrd="0" parTransId="{2F272CC7-E0A4-4BC7-8952-29C090A7A6CF}" sibTransId="{8915AE06-1490-4BA2-BE1C-24796F73E940}"/>
    <dgm:cxn modelId="{9A97EE86-F486-4798-B558-63B6AE972010}" srcId="{98735427-1827-4D04-8984-44E7445D0A01}" destId="{7699E9AB-6386-48A4-91CB-8DC70EA3333A}" srcOrd="2" destOrd="0" parTransId="{0BC22AB9-8DE5-4AAD-A3B9-FF7F3B47215B}" sibTransId="{43388D89-1B7F-4BF2-88FE-8B8747F6545A}"/>
    <dgm:cxn modelId="{D5B04C8C-84CB-421E-897B-ACC5BE83DA56}" srcId="{98735427-1827-4D04-8984-44E7445D0A01}" destId="{4F6CDEC9-823B-46AC-8928-721EBEFC3ECF}" srcOrd="1" destOrd="0" parTransId="{41FD01D0-0B26-40D0-A453-029354008545}" sibTransId="{70AFA89B-B12C-498F-B3B6-994DBED42B24}"/>
    <dgm:cxn modelId="{72AA1175-77F9-4308-821F-1A868ECC713B}" type="presOf" srcId="{AD572915-9674-47B5-8D8E-5D1819E93D70}" destId="{4B0E78DE-132A-4370-A771-50CB74A1C6B7}" srcOrd="0" destOrd="0" presId="urn:microsoft.com/office/officeart/2005/8/layout/venn1"/>
    <dgm:cxn modelId="{B9DB3BE6-0213-47DD-ABC2-2627780757DE}" type="presOf" srcId="{C97EC948-DF33-4795-8D98-F69D33A1978F}" destId="{95E91A25-AD0B-4A86-BD30-0D9FAEB81BE3}" srcOrd="0" destOrd="0" presId="urn:microsoft.com/office/officeart/2005/8/layout/venn1"/>
    <dgm:cxn modelId="{859F33FD-2176-4819-BEA2-47E360367BBC}" type="presOf" srcId="{7699E9AB-6386-48A4-91CB-8DC70EA3333A}" destId="{A061E78B-927F-40B8-AD36-D754E2C3D577}" srcOrd="0" destOrd="0" presId="urn:microsoft.com/office/officeart/2005/8/layout/venn1"/>
    <dgm:cxn modelId="{754C7857-393D-4C25-8A96-40493B9D3595}" type="presOf" srcId="{AD572915-9674-47B5-8D8E-5D1819E93D70}" destId="{93EB7CDF-4D53-4FE6-9F8A-86D041C93174}" srcOrd="1" destOrd="0" presId="urn:microsoft.com/office/officeart/2005/8/layout/venn1"/>
    <dgm:cxn modelId="{444100BE-3A08-432B-8384-FAF9A5AB492F}" type="presOf" srcId="{7699E9AB-6386-48A4-91CB-8DC70EA3333A}" destId="{8DACA998-63A8-42F6-BB97-16AFA98EB574}" srcOrd="1" destOrd="0" presId="urn:microsoft.com/office/officeart/2005/8/layout/venn1"/>
    <dgm:cxn modelId="{DB9B880B-B03F-47B9-B181-5013CD885290}" type="presParOf" srcId="{DA6B94CE-4D1D-4539-BB6A-F037B0BF32F1}" destId="{95E91A25-AD0B-4A86-BD30-0D9FAEB81BE3}" srcOrd="0" destOrd="0" presId="urn:microsoft.com/office/officeart/2005/8/layout/venn1"/>
    <dgm:cxn modelId="{B9BE2C7C-9C2A-4DFF-BEFA-F358378138DD}" type="presParOf" srcId="{DA6B94CE-4D1D-4539-BB6A-F037B0BF32F1}" destId="{5FF4673A-4FDE-40B0-B7DF-B28CF38B45D6}" srcOrd="1" destOrd="0" presId="urn:microsoft.com/office/officeart/2005/8/layout/venn1"/>
    <dgm:cxn modelId="{57C25681-10E6-4F9E-B11B-485491B692C5}" type="presParOf" srcId="{DA6B94CE-4D1D-4539-BB6A-F037B0BF32F1}" destId="{BE74A918-53E7-4521-AA5E-9EF3A0B5926C}" srcOrd="2" destOrd="0" presId="urn:microsoft.com/office/officeart/2005/8/layout/venn1"/>
    <dgm:cxn modelId="{D96D6C32-A2F9-4931-B6B0-D0D36143B915}" type="presParOf" srcId="{DA6B94CE-4D1D-4539-BB6A-F037B0BF32F1}" destId="{8E7EB7A4-F844-46E9-9D82-97F036FFFB50}" srcOrd="3" destOrd="0" presId="urn:microsoft.com/office/officeart/2005/8/layout/venn1"/>
    <dgm:cxn modelId="{DB2FDAC1-7F43-458B-B1B1-B8D2088680AE}" type="presParOf" srcId="{DA6B94CE-4D1D-4539-BB6A-F037B0BF32F1}" destId="{A061E78B-927F-40B8-AD36-D754E2C3D577}" srcOrd="4" destOrd="0" presId="urn:microsoft.com/office/officeart/2005/8/layout/venn1"/>
    <dgm:cxn modelId="{93BCD549-E3A7-4EC7-A99A-E7B968F8A5F6}" type="presParOf" srcId="{DA6B94CE-4D1D-4539-BB6A-F037B0BF32F1}" destId="{8DACA998-63A8-42F6-BB97-16AFA98EB574}" srcOrd="5" destOrd="0" presId="urn:microsoft.com/office/officeart/2005/8/layout/venn1"/>
    <dgm:cxn modelId="{5050DD07-B11A-46FB-B259-2223E764587A}" type="presParOf" srcId="{DA6B94CE-4D1D-4539-BB6A-F037B0BF32F1}" destId="{4B0E78DE-132A-4370-A771-50CB74A1C6B7}" srcOrd="6" destOrd="0" presId="urn:microsoft.com/office/officeart/2005/8/layout/venn1"/>
    <dgm:cxn modelId="{9CAD3CD5-338C-4445-B5D0-896BDF24F87D}" type="presParOf" srcId="{DA6B94CE-4D1D-4539-BB6A-F037B0BF32F1}" destId="{93EB7CDF-4D53-4FE6-9F8A-86D041C93174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8735427-1827-4D04-8984-44E7445D0A0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k-SK"/>
        </a:p>
      </dgm:t>
    </dgm:pt>
    <dgm:pt modelId="{C97EC948-DF33-4795-8D98-F69D33A1978F}">
      <dgm:prSet phldrT="[Text]" custT="1"/>
      <dgm:spPr/>
      <dgm:t>
        <a:bodyPr/>
        <a:lstStyle/>
        <a:p>
          <a:r>
            <a:rPr lang="sk-SK" sz="2200" dirty="0">
              <a:solidFill>
                <a:schemeClr val="tx2">
                  <a:lumMod val="75000"/>
                </a:schemeClr>
              </a:solidFill>
            </a:rPr>
            <a:t>Agenda FACE</a:t>
          </a:r>
        </a:p>
        <a:p>
          <a:r>
            <a:rPr lang="sk-SK" sz="1400" i="1" dirty="0"/>
            <a:t>(Aktualizácia </a:t>
          </a:r>
          <a:r>
            <a:rPr lang="sk-SK" sz="1400" i="1" dirty="0">
              <a:latin typeface="+mj-lt"/>
            </a:rPr>
            <a:t>Smernice EÚ o zbraniach</a:t>
          </a:r>
          <a:r>
            <a:rPr lang="sk-SK" sz="1400" b="0" i="1" dirty="0">
              <a:solidFill>
                <a:schemeClr val="tx1"/>
              </a:solidFill>
              <a:latin typeface="+mj-lt"/>
            </a:rPr>
            <a:t>)</a:t>
          </a:r>
        </a:p>
      </dgm:t>
    </dgm:pt>
    <dgm:pt modelId="{2F272CC7-E0A4-4BC7-8952-29C090A7A6CF}" type="parTrans" cxnId="{2D2A5880-7F6D-47DC-8D42-31BAB7EAC285}">
      <dgm:prSet/>
      <dgm:spPr/>
      <dgm:t>
        <a:bodyPr/>
        <a:lstStyle/>
        <a:p>
          <a:endParaRPr lang="sk-SK"/>
        </a:p>
      </dgm:t>
    </dgm:pt>
    <dgm:pt modelId="{8915AE06-1490-4BA2-BE1C-24796F73E940}" type="sibTrans" cxnId="{2D2A5880-7F6D-47DC-8D42-31BAB7EAC285}">
      <dgm:prSet/>
      <dgm:spPr/>
      <dgm:t>
        <a:bodyPr/>
        <a:lstStyle/>
        <a:p>
          <a:endParaRPr lang="sk-SK"/>
        </a:p>
      </dgm:t>
    </dgm:pt>
    <dgm:pt modelId="{4F6CDEC9-823B-46AC-8928-721EBEFC3ECF}">
      <dgm:prSet phldrT="[Text]" custT="1"/>
      <dgm:spPr/>
      <dgm:t>
        <a:bodyPr/>
        <a:lstStyle/>
        <a:p>
          <a:r>
            <a:rPr lang="sk-SK" sz="2000" dirty="0">
              <a:solidFill>
                <a:schemeClr val="tx2">
                  <a:lumMod val="75000"/>
                </a:schemeClr>
              </a:solidFill>
            </a:rPr>
            <a:t>Agenda EK</a:t>
          </a:r>
        </a:p>
        <a:p>
          <a:r>
            <a:rPr lang="sk-SK" sz="1400" i="1" dirty="0"/>
            <a:t>(Program starostlivosti o vlka dravého a medveďa hnedého)</a:t>
          </a:r>
        </a:p>
      </dgm:t>
    </dgm:pt>
    <dgm:pt modelId="{41FD01D0-0B26-40D0-A453-029354008545}" type="parTrans" cxnId="{D5B04C8C-84CB-421E-897B-ACC5BE83DA56}">
      <dgm:prSet/>
      <dgm:spPr/>
      <dgm:t>
        <a:bodyPr/>
        <a:lstStyle/>
        <a:p>
          <a:endParaRPr lang="sk-SK"/>
        </a:p>
      </dgm:t>
    </dgm:pt>
    <dgm:pt modelId="{70AFA89B-B12C-498F-B3B6-994DBED42B24}" type="sibTrans" cxnId="{D5B04C8C-84CB-421E-897B-ACC5BE83DA56}">
      <dgm:prSet/>
      <dgm:spPr/>
      <dgm:t>
        <a:bodyPr/>
        <a:lstStyle/>
        <a:p>
          <a:endParaRPr lang="sk-SK"/>
        </a:p>
      </dgm:t>
    </dgm:pt>
    <dgm:pt modelId="{7699E9AB-6386-48A4-91CB-8DC70EA3333A}">
      <dgm:prSet phldrT="[Text]" custT="1"/>
      <dgm:spPr/>
      <dgm:t>
        <a:bodyPr/>
        <a:lstStyle/>
        <a:p>
          <a:r>
            <a:rPr lang="sk-SK" sz="1700" dirty="0">
              <a:solidFill>
                <a:schemeClr val="tx2">
                  <a:lumMod val="75000"/>
                </a:schemeClr>
              </a:solidFill>
            </a:rPr>
            <a:t>Agenda CIC</a:t>
          </a:r>
        </a:p>
        <a:p>
          <a:r>
            <a:rPr lang="sk-SK" sz="1400" i="1" dirty="0"/>
            <a:t>(</a:t>
          </a:r>
          <a:r>
            <a:rPr lang="sk-SK" sz="1400" i="1"/>
            <a:t>Zákaz obchodovania </a:t>
          </a:r>
          <a:r>
            <a:rPr lang="sk-SK" sz="1400" i="1" dirty="0"/>
            <a:t>a dovozu trofejí do EÚ)</a:t>
          </a:r>
        </a:p>
      </dgm:t>
    </dgm:pt>
    <dgm:pt modelId="{0BC22AB9-8DE5-4AAD-A3B9-FF7F3B47215B}" type="parTrans" cxnId="{9A97EE86-F486-4798-B558-63B6AE972010}">
      <dgm:prSet/>
      <dgm:spPr/>
      <dgm:t>
        <a:bodyPr/>
        <a:lstStyle/>
        <a:p>
          <a:endParaRPr lang="sk-SK"/>
        </a:p>
      </dgm:t>
    </dgm:pt>
    <dgm:pt modelId="{43388D89-1B7F-4BF2-88FE-8B8747F6545A}" type="sibTrans" cxnId="{9A97EE86-F486-4798-B558-63B6AE972010}">
      <dgm:prSet/>
      <dgm:spPr/>
      <dgm:t>
        <a:bodyPr/>
        <a:lstStyle/>
        <a:p>
          <a:endParaRPr lang="sk-SK"/>
        </a:p>
      </dgm:t>
    </dgm:pt>
    <dgm:pt modelId="{AD572915-9674-47B5-8D8E-5D1819E93D70}">
      <dgm:prSet custT="1"/>
      <dgm:spPr/>
      <dgm:t>
        <a:bodyPr/>
        <a:lstStyle/>
        <a:p>
          <a:r>
            <a:rPr lang="sk-SK" sz="2000" dirty="0">
              <a:solidFill>
                <a:schemeClr val="tx2">
                  <a:lumMod val="75000"/>
                </a:schemeClr>
              </a:solidFill>
            </a:rPr>
            <a:t>Agenda EK</a:t>
          </a:r>
        </a:p>
        <a:p>
          <a:r>
            <a:rPr lang="sk-SK" sz="1400" dirty="0"/>
            <a:t>(Novelizácia Smerníc NATURA 2000)</a:t>
          </a:r>
        </a:p>
      </dgm:t>
    </dgm:pt>
    <dgm:pt modelId="{BB892173-6F06-4216-ACA4-9F5774269CE1}" type="parTrans" cxnId="{0C74F101-6119-42E1-9849-8FD06F6C0A77}">
      <dgm:prSet/>
      <dgm:spPr/>
      <dgm:t>
        <a:bodyPr/>
        <a:lstStyle/>
        <a:p>
          <a:endParaRPr lang="sk-SK"/>
        </a:p>
      </dgm:t>
    </dgm:pt>
    <dgm:pt modelId="{D18B4EEC-7BD0-4E90-8D96-3C4C05703CA9}" type="sibTrans" cxnId="{0C74F101-6119-42E1-9849-8FD06F6C0A77}">
      <dgm:prSet/>
      <dgm:spPr/>
      <dgm:t>
        <a:bodyPr/>
        <a:lstStyle/>
        <a:p>
          <a:endParaRPr lang="sk-SK"/>
        </a:p>
      </dgm:t>
    </dgm:pt>
    <dgm:pt modelId="{DA6B94CE-4D1D-4539-BB6A-F037B0BF32F1}" type="pres">
      <dgm:prSet presAssocID="{98735427-1827-4D04-8984-44E7445D0A01}" presName="compositeShape" presStyleCnt="0">
        <dgm:presLayoutVars>
          <dgm:chMax val="7"/>
          <dgm:dir/>
          <dgm:resizeHandles val="exact"/>
        </dgm:presLayoutVars>
      </dgm:prSet>
      <dgm:spPr/>
    </dgm:pt>
    <dgm:pt modelId="{95E91A25-AD0B-4A86-BD30-0D9FAEB81BE3}" type="pres">
      <dgm:prSet presAssocID="{C97EC948-DF33-4795-8D98-F69D33A1978F}" presName="circ1" presStyleLbl="vennNode1" presStyleIdx="0" presStyleCnt="4"/>
      <dgm:spPr/>
    </dgm:pt>
    <dgm:pt modelId="{5FF4673A-4FDE-40B0-B7DF-B28CF38B45D6}" type="pres">
      <dgm:prSet presAssocID="{C97EC948-DF33-4795-8D98-F69D33A1978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E74A918-53E7-4521-AA5E-9EF3A0B5926C}" type="pres">
      <dgm:prSet presAssocID="{4F6CDEC9-823B-46AC-8928-721EBEFC3ECF}" presName="circ2" presStyleLbl="vennNode1" presStyleIdx="1" presStyleCnt="4" custLinFactNeighborX="-2543"/>
      <dgm:spPr/>
    </dgm:pt>
    <dgm:pt modelId="{8E7EB7A4-F844-46E9-9D82-97F036FFFB50}" type="pres">
      <dgm:prSet presAssocID="{4F6CDEC9-823B-46AC-8928-721EBEFC3EC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A061E78B-927F-40B8-AD36-D754E2C3D577}" type="pres">
      <dgm:prSet presAssocID="{7699E9AB-6386-48A4-91CB-8DC70EA3333A}" presName="circ3" presStyleLbl="vennNode1" presStyleIdx="2" presStyleCnt="4"/>
      <dgm:spPr/>
    </dgm:pt>
    <dgm:pt modelId="{8DACA998-63A8-42F6-BB97-16AFA98EB574}" type="pres">
      <dgm:prSet presAssocID="{7699E9AB-6386-48A4-91CB-8DC70EA3333A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4B0E78DE-132A-4370-A771-50CB74A1C6B7}" type="pres">
      <dgm:prSet presAssocID="{AD572915-9674-47B5-8D8E-5D1819E93D70}" presName="circ4" presStyleLbl="vennNode1" presStyleIdx="3" presStyleCnt="4"/>
      <dgm:spPr/>
    </dgm:pt>
    <dgm:pt modelId="{93EB7CDF-4D53-4FE6-9F8A-86D041C93174}" type="pres">
      <dgm:prSet presAssocID="{AD572915-9674-47B5-8D8E-5D1819E93D70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C16ED821-102C-4A9F-973E-CCCAF040E5CD}" type="presOf" srcId="{98735427-1827-4D04-8984-44E7445D0A01}" destId="{DA6B94CE-4D1D-4539-BB6A-F037B0BF32F1}" srcOrd="0" destOrd="0" presId="urn:microsoft.com/office/officeart/2005/8/layout/venn1"/>
    <dgm:cxn modelId="{0C962808-FBE4-4C5E-B62F-BA0C2069D960}" type="presOf" srcId="{C97EC948-DF33-4795-8D98-F69D33A1978F}" destId="{5FF4673A-4FDE-40B0-B7DF-B28CF38B45D6}" srcOrd="1" destOrd="0" presId="urn:microsoft.com/office/officeart/2005/8/layout/venn1"/>
    <dgm:cxn modelId="{D4F5383B-6306-4E9B-BBA1-AEBEA6F41083}" type="presOf" srcId="{4F6CDEC9-823B-46AC-8928-721EBEFC3ECF}" destId="{8E7EB7A4-F844-46E9-9D82-97F036FFFB50}" srcOrd="1" destOrd="0" presId="urn:microsoft.com/office/officeart/2005/8/layout/venn1"/>
    <dgm:cxn modelId="{497876AF-9A36-4C9D-9AC9-9CAE0437BCFA}" type="presOf" srcId="{4F6CDEC9-823B-46AC-8928-721EBEFC3ECF}" destId="{BE74A918-53E7-4521-AA5E-9EF3A0B5926C}" srcOrd="0" destOrd="0" presId="urn:microsoft.com/office/officeart/2005/8/layout/venn1"/>
    <dgm:cxn modelId="{0C74F101-6119-42E1-9849-8FD06F6C0A77}" srcId="{98735427-1827-4D04-8984-44E7445D0A01}" destId="{AD572915-9674-47B5-8D8E-5D1819E93D70}" srcOrd="3" destOrd="0" parTransId="{BB892173-6F06-4216-ACA4-9F5774269CE1}" sibTransId="{D18B4EEC-7BD0-4E90-8D96-3C4C05703CA9}"/>
    <dgm:cxn modelId="{2D2A5880-7F6D-47DC-8D42-31BAB7EAC285}" srcId="{98735427-1827-4D04-8984-44E7445D0A01}" destId="{C97EC948-DF33-4795-8D98-F69D33A1978F}" srcOrd="0" destOrd="0" parTransId="{2F272CC7-E0A4-4BC7-8952-29C090A7A6CF}" sibTransId="{8915AE06-1490-4BA2-BE1C-24796F73E940}"/>
    <dgm:cxn modelId="{9A97EE86-F486-4798-B558-63B6AE972010}" srcId="{98735427-1827-4D04-8984-44E7445D0A01}" destId="{7699E9AB-6386-48A4-91CB-8DC70EA3333A}" srcOrd="2" destOrd="0" parTransId="{0BC22AB9-8DE5-4AAD-A3B9-FF7F3B47215B}" sibTransId="{43388D89-1B7F-4BF2-88FE-8B8747F6545A}"/>
    <dgm:cxn modelId="{D5B04C8C-84CB-421E-897B-ACC5BE83DA56}" srcId="{98735427-1827-4D04-8984-44E7445D0A01}" destId="{4F6CDEC9-823B-46AC-8928-721EBEFC3ECF}" srcOrd="1" destOrd="0" parTransId="{41FD01D0-0B26-40D0-A453-029354008545}" sibTransId="{70AFA89B-B12C-498F-B3B6-994DBED42B24}"/>
    <dgm:cxn modelId="{72AA1175-77F9-4308-821F-1A868ECC713B}" type="presOf" srcId="{AD572915-9674-47B5-8D8E-5D1819E93D70}" destId="{4B0E78DE-132A-4370-A771-50CB74A1C6B7}" srcOrd="0" destOrd="0" presId="urn:microsoft.com/office/officeart/2005/8/layout/venn1"/>
    <dgm:cxn modelId="{B9DB3BE6-0213-47DD-ABC2-2627780757DE}" type="presOf" srcId="{C97EC948-DF33-4795-8D98-F69D33A1978F}" destId="{95E91A25-AD0B-4A86-BD30-0D9FAEB81BE3}" srcOrd="0" destOrd="0" presId="urn:microsoft.com/office/officeart/2005/8/layout/venn1"/>
    <dgm:cxn modelId="{859F33FD-2176-4819-BEA2-47E360367BBC}" type="presOf" srcId="{7699E9AB-6386-48A4-91CB-8DC70EA3333A}" destId="{A061E78B-927F-40B8-AD36-D754E2C3D577}" srcOrd="0" destOrd="0" presId="urn:microsoft.com/office/officeart/2005/8/layout/venn1"/>
    <dgm:cxn modelId="{754C7857-393D-4C25-8A96-40493B9D3595}" type="presOf" srcId="{AD572915-9674-47B5-8D8E-5D1819E93D70}" destId="{93EB7CDF-4D53-4FE6-9F8A-86D041C93174}" srcOrd="1" destOrd="0" presId="urn:microsoft.com/office/officeart/2005/8/layout/venn1"/>
    <dgm:cxn modelId="{444100BE-3A08-432B-8384-FAF9A5AB492F}" type="presOf" srcId="{7699E9AB-6386-48A4-91CB-8DC70EA3333A}" destId="{8DACA998-63A8-42F6-BB97-16AFA98EB574}" srcOrd="1" destOrd="0" presId="urn:microsoft.com/office/officeart/2005/8/layout/venn1"/>
    <dgm:cxn modelId="{DB9B880B-B03F-47B9-B181-5013CD885290}" type="presParOf" srcId="{DA6B94CE-4D1D-4539-BB6A-F037B0BF32F1}" destId="{95E91A25-AD0B-4A86-BD30-0D9FAEB81BE3}" srcOrd="0" destOrd="0" presId="urn:microsoft.com/office/officeart/2005/8/layout/venn1"/>
    <dgm:cxn modelId="{B9BE2C7C-9C2A-4DFF-BEFA-F358378138DD}" type="presParOf" srcId="{DA6B94CE-4D1D-4539-BB6A-F037B0BF32F1}" destId="{5FF4673A-4FDE-40B0-B7DF-B28CF38B45D6}" srcOrd="1" destOrd="0" presId="urn:microsoft.com/office/officeart/2005/8/layout/venn1"/>
    <dgm:cxn modelId="{57C25681-10E6-4F9E-B11B-485491B692C5}" type="presParOf" srcId="{DA6B94CE-4D1D-4539-BB6A-F037B0BF32F1}" destId="{BE74A918-53E7-4521-AA5E-9EF3A0B5926C}" srcOrd="2" destOrd="0" presId="urn:microsoft.com/office/officeart/2005/8/layout/venn1"/>
    <dgm:cxn modelId="{D96D6C32-A2F9-4931-B6B0-D0D36143B915}" type="presParOf" srcId="{DA6B94CE-4D1D-4539-BB6A-F037B0BF32F1}" destId="{8E7EB7A4-F844-46E9-9D82-97F036FFFB50}" srcOrd="3" destOrd="0" presId="urn:microsoft.com/office/officeart/2005/8/layout/venn1"/>
    <dgm:cxn modelId="{DB2FDAC1-7F43-458B-B1B1-B8D2088680AE}" type="presParOf" srcId="{DA6B94CE-4D1D-4539-BB6A-F037B0BF32F1}" destId="{A061E78B-927F-40B8-AD36-D754E2C3D577}" srcOrd="4" destOrd="0" presId="urn:microsoft.com/office/officeart/2005/8/layout/venn1"/>
    <dgm:cxn modelId="{93BCD549-E3A7-4EC7-A99A-E7B968F8A5F6}" type="presParOf" srcId="{DA6B94CE-4D1D-4539-BB6A-F037B0BF32F1}" destId="{8DACA998-63A8-42F6-BB97-16AFA98EB574}" srcOrd="5" destOrd="0" presId="urn:microsoft.com/office/officeart/2005/8/layout/venn1"/>
    <dgm:cxn modelId="{5050DD07-B11A-46FB-B259-2223E764587A}" type="presParOf" srcId="{DA6B94CE-4D1D-4539-BB6A-F037B0BF32F1}" destId="{4B0E78DE-132A-4370-A771-50CB74A1C6B7}" srcOrd="6" destOrd="0" presId="urn:microsoft.com/office/officeart/2005/8/layout/venn1"/>
    <dgm:cxn modelId="{9CAD3CD5-338C-4445-B5D0-896BDF24F87D}" type="presParOf" srcId="{DA6B94CE-4D1D-4539-BB6A-F037B0BF32F1}" destId="{93EB7CDF-4D53-4FE6-9F8A-86D041C93174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16FEF2-311F-463F-8526-D4212D2F47B5}">
      <dsp:nvSpPr>
        <dsp:cNvPr id="0" name=""/>
        <dsp:cNvSpPr/>
      </dsp:nvSpPr>
      <dsp:spPr>
        <a:xfrm>
          <a:off x="221611" y="11634"/>
          <a:ext cx="10344432" cy="1506543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254000" bIns="239164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000" kern="1200" dirty="0"/>
            <a:t>Novela Stanov SPK</a:t>
          </a:r>
        </a:p>
      </dsp:txBody>
      <dsp:txXfrm>
        <a:off x="221611" y="388270"/>
        <a:ext cx="9967796" cy="753271"/>
      </dsp:txXfrm>
    </dsp:sp>
    <dsp:sp modelId="{FBF40C92-B2C2-419E-A48D-8F94CE51E4D2}">
      <dsp:nvSpPr>
        <dsp:cNvPr id="0" name=""/>
        <dsp:cNvSpPr/>
      </dsp:nvSpPr>
      <dsp:spPr>
        <a:xfrm>
          <a:off x="221611" y="1173396"/>
          <a:ext cx="3186085" cy="290215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500" kern="1200" dirty="0" err="1"/>
            <a:t>Uzn</a:t>
          </a:r>
          <a:r>
            <a:rPr lang="sk-SK" sz="1500" kern="1200" dirty="0"/>
            <a:t>.: </a:t>
          </a:r>
          <a:r>
            <a:rPr lang="sk-SK" sz="1500" b="1" kern="1200" dirty="0"/>
            <a:t>Pripraviť návrh novely Stanov SPK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500" kern="1200" dirty="0"/>
            <a:t>T: konanie V. Snemu SPK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500" kern="1200" dirty="0"/>
            <a:t>Z: Ing. Riško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500" kern="1200" dirty="0"/>
            <a:t>(komisia: 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500" kern="12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Mgr. Ing. Anton </a:t>
          </a:r>
          <a:r>
            <a:rPr lang="sk-SK" sz="1500" kern="1200" dirty="0" err="1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Giertli</a:t>
          </a:r>
          <a:r>
            <a:rPr lang="sk-SK" sz="1500" kern="12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, 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500" kern="12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JUDr. Juraj Procházka, 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500" kern="12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JUDr. Jaroslav Puškáč, 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500" kern="12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PaedDr. Imrich Šuba, PhD., 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500" kern="12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JUDr. Michal </a:t>
          </a:r>
          <a:r>
            <a:rPr lang="sk-SK" sz="1500" kern="1200" dirty="0" err="1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Truban</a:t>
          </a:r>
          <a:r>
            <a:rPr lang="sk-SK" sz="1500" kern="12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rPr>
            <a:t>)</a:t>
          </a:r>
          <a:endParaRPr lang="sk-SK" sz="1500" kern="1200" dirty="0">
            <a:latin typeface="+mn-lt"/>
          </a:endParaRPr>
        </a:p>
      </dsp:txBody>
      <dsp:txXfrm>
        <a:off x="221611" y="1173396"/>
        <a:ext cx="3186085" cy="2902157"/>
      </dsp:txXfrm>
    </dsp:sp>
    <dsp:sp modelId="{5DFFC840-D607-4C49-82E2-DB82DFA6B9CD}">
      <dsp:nvSpPr>
        <dsp:cNvPr id="0" name=""/>
        <dsp:cNvSpPr/>
      </dsp:nvSpPr>
      <dsp:spPr>
        <a:xfrm>
          <a:off x="3407697" y="513815"/>
          <a:ext cx="7158347" cy="1506543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254000" bIns="239164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000" kern="1200" dirty="0"/>
            <a:t>Sankcie za nedodržanie schválených postupov</a:t>
          </a:r>
        </a:p>
      </dsp:txBody>
      <dsp:txXfrm>
        <a:off x="3407697" y="890451"/>
        <a:ext cx="6781711" cy="753271"/>
      </dsp:txXfrm>
    </dsp:sp>
    <dsp:sp modelId="{DDD9C4E6-1288-4C28-A138-1D53F3C31512}">
      <dsp:nvSpPr>
        <dsp:cNvPr id="0" name=""/>
        <dsp:cNvSpPr/>
      </dsp:nvSpPr>
      <dsp:spPr>
        <a:xfrm>
          <a:off x="3407697" y="1675578"/>
          <a:ext cx="3186085" cy="290215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500" kern="1200" dirty="0" err="1"/>
            <a:t>Uzn</a:t>
          </a:r>
          <a:r>
            <a:rPr lang="sk-SK" sz="1500" kern="1200" dirty="0"/>
            <a:t>.: </a:t>
          </a:r>
          <a:r>
            <a:rPr lang="sk-SK" sz="1500" b="1" kern="1200" dirty="0"/>
            <a:t>Pripraviť návrh na doplnenie DP po schválení novely Stanov SPK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500" kern="1200" dirty="0"/>
            <a:t>T: po schválení novely Stanov SPK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500" kern="1200" dirty="0"/>
            <a:t>Z: PaedDr. Šuba, PhD.</a:t>
          </a:r>
        </a:p>
      </dsp:txBody>
      <dsp:txXfrm>
        <a:off x="3407697" y="1675578"/>
        <a:ext cx="3186085" cy="2902157"/>
      </dsp:txXfrm>
    </dsp:sp>
    <dsp:sp modelId="{21BA97A8-4D1C-4768-967A-A4250F9BA87D}">
      <dsp:nvSpPr>
        <dsp:cNvPr id="0" name=""/>
        <dsp:cNvSpPr/>
      </dsp:nvSpPr>
      <dsp:spPr>
        <a:xfrm>
          <a:off x="6593782" y="1015996"/>
          <a:ext cx="3972261" cy="1506543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254000" bIns="239164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000" kern="1200" dirty="0"/>
            <a:t>Novela disciplinárneho poriadku</a:t>
          </a:r>
        </a:p>
      </dsp:txBody>
      <dsp:txXfrm>
        <a:off x="6593782" y="1392632"/>
        <a:ext cx="3595625" cy="753271"/>
      </dsp:txXfrm>
    </dsp:sp>
    <dsp:sp modelId="{6EEC9EA6-F3A1-4447-AB2A-8B82266E9CB4}">
      <dsp:nvSpPr>
        <dsp:cNvPr id="0" name=""/>
        <dsp:cNvSpPr/>
      </dsp:nvSpPr>
      <dsp:spPr>
        <a:xfrm>
          <a:off x="6593782" y="2177759"/>
          <a:ext cx="3186085" cy="28596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500" kern="1200" dirty="0" err="1"/>
            <a:t>Uzn</a:t>
          </a:r>
          <a:r>
            <a:rPr lang="sk-SK" sz="1500" b="1" kern="1200" dirty="0"/>
            <a:t>.: Pripraviť návrh novely DP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500" kern="1200" dirty="0"/>
            <a:t>T: po schválení novely Stanov SPK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500" kern="1200" dirty="0"/>
            <a:t>Z: JUDr. </a:t>
          </a:r>
          <a:r>
            <a:rPr lang="sk-SK" sz="1500" kern="1200" dirty="0" err="1"/>
            <a:t>Truban</a:t>
          </a:r>
          <a:endParaRPr lang="sk-SK" sz="1500" kern="1200" dirty="0"/>
        </a:p>
      </dsp:txBody>
      <dsp:txXfrm>
        <a:off x="6593782" y="2177759"/>
        <a:ext cx="3186085" cy="28596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E91A25-AD0B-4A86-BD30-0D9FAEB81BE3}">
      <dsp:nvSpPr>
        <dsp:cNvPr id="0" name=""/>
        <dsp:cNvSpPr/>
      </dsp:nvSpPr>
      <dsp:spPr>
        <a:xfrm>
          <a:off x="3716306" y="55592"/>
          <a:ext cx="2890829" cy="289082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000" kern="1200" dirty="0">
              <a:solidFill>
                <a:schemeClr val="tx2">
                  <a:lumMod val="75000"/>
                </a:schemeClr>
              </a:solidFill>
            </a:rPr>
            <a:t>Rozhodnutie ÚS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400" i="1" kern="1200" dirty="0"/>
            <a:t>(16.3.2016 Košice)</a:t>
          </a:r>
        </a:p>
      </dsp:txBody>
      <dsp:txXfrm>
        <a:off x="4049863" y="444742"/>
        <a:ext cx="2223714" cy="917282"/>
      </dsp:txXfrm>
    </dsp:sp>
    <dsp:sp modelId="{BE74A918-53E7-4521-AA5E-9EF3A0B5926C}">
      <dsp:nvSpPr>
        <dsp:cNvPr id="0" name=""/>
        <dsp:cNvSpPr/>
      </dsp:nvSpPr>
      <dsp:spPr>
        <a:xfrm>
          <a:off x="4921428" y="1334228"/>
          <a:ext cx="2890829" cy="289082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000" kern="1200" dirty="0">
              <a:solidFill>
                <a:schemeClr val="tx2">
                  <a:lumMod val="75000"/>
                </a:schemeClr>
              </a:solidFill>
            </a:rPr>
            <a:t>CVPP 2016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400" i="1" kern="1200" dirty="0"/>
            <a:t>(9.-12.6.2016 AX Nitra)</a:t>
          </a:r>
        </a:p>
      </dsp:txBody>
      <dsp:txXfrm>
        <a:off x="6478028" y="1667786"/>
        <a:ext cx="1111857" cy="2223714"/>
      </dsp:txXfrm>
    </dsp:sp>
    <dsp:sp modelId="{A061E78B-927F-40B8-AD36-D754E2C3D577}">
      <dsp:nvSpPr>
        <dsp:cNvPr id="0" name=""/>
        <dsp:cNvSpPr/>
      </dsp:nvSpPr>
      <dsp:spPr>
        <a:xfrm>
          <a:off x="3716306" y="2612864"/>
          <a:ext cx="2890829" cy="289082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000" kern="1200" dirty="0">
              <a:solidFill>
                <a:schemeClr val="tx2">
                  <a:lumMod val="75000"/>
                </a:schemeClr>
              </a:solidFill>
            </a:rPr>
            <a:t>Poľovnícky summit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400" i="1" kern="1200" dirty="0"/>
            <a:t>(24.5.2016 Zvolen)</a:t>
          </a:r>
        </a:p>
      </dsp:txBody>
      <dsp:txXfrm>
        <a:off x="4049863" y="4197261"/>
        <a:ext cx="2223714" cy="917282"/>
      </dsp:txXfrm>
    </dsp:sp>
    <dsp:sp modelId="{4B0E78DE-132A-4370-A771-50CB74A1C6B7}">
      <dsp:nvSpPr>
        <dsp:cNvPr id="0" name=""/>
        <dsp:cNvSpPr/>
      </dsp:nvSpPr>
      <dsp:spPr>
        <a:xfrm>
          <a:off x="2437670" y="1334228"/>
          <a:ext cx="2890829" cy="289082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200" kern="1200" dirty="0">
              <a:solidFill>
                <a:schemeClr val="tx2">
                  <a:lumMod val="75000"/>
                </a:schemeClr>
              </a:solidFill>
            </a:rPr>
            <a:t>Memorandum o spoločnom riešení škôd spôsobených zverou a na zveri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400" kern="1200" dirty="0"/>
            <a:t>(9.3.2016 Banská Bystrica)</a:t>
          </a:r>
        </a:p>
      </dsp:txBody>
      <dsp:txXfrm>
        <a:off x="2660041" y="1667786"/>
        <a:ext cx="1111857" cy="22237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E91A25-AD0B-4A86-BD30-0D9FAEB81BE3}">
      <dsp:nvSpPr>
        <dsp:cNvPr id="0" name=""/>
        <dsp:cNvSpPr/>
      </dsp:nvSpPr>
      <dsp:spPr>
        <a:xfrm>
          <a:off x="3799000" y="55725"/>
          <a:ext cx="2897720" cy="289772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200" kern="1200" dirty="0">
              <a:solidFill>
                <a:schemeClr val="tx2">
                  <a:lumMod val="75000"/>
                </a:schemeClr>
              </a:solidFill>
            </a:rPr>
            <a:t>Agenda FACE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400" i="1" kern="1200" dirty="0"/>
            <a:t>(Aktualizácia </a:t>
          </a:r>
          <a:r>
            <a:rPr lang="sk-SK" sz="1400" i="1" kern="1200" dirty="0">
              <a:latin typeface="+mj-lt"/>
            </a:rPr>
            <a:t>Smernice EÚ o zbraniach</a:t>
          </a:r>
          <a:r>
            <a:rPr lang="sk-SK" sz="1400" b="0" i="1" kern="1200" dirty="0">
              <a:solidFill>
                <a:schemeClr val="tx1"/>
              </a:solidFill>
              <a:latin typeface="+mj-lt"/>
            </a:rPr>
            <a:t>)</a:t>
          </a:r>
        </a:p>
      </dsp:txBody>
      <dsp:txXfrm>
        <a:off x="4133353" y="445803"/>
        <a:ext cx="2229015" cy="919468"/>
      </dsp:txXfrm>
    </dsp:sp>
    <dsp:sp modelId="{BE74A918-53E7-4521-AA5E-9EF3A0B5926C}">
      <dsp:nvSpPr>
        <dsp:cNvPr id="0" name=""/>
        <dsp:cNvSpPr/>
      </dsp:nvSpPr>
      <dsp:spPr>
        <a:xfrm>
          <a:off x="5006995" y="1337409"/>
          <a:ext cx="2897720" cy="289772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000" kern="1200" dirty="0">
              <a:solidFill>
                <a:schemeClr val="tx2">
                  <a:lumMod val="75000"/>
                </a:schemeClr>
              </a:solidFill>
            </a:rPr>
            <a:t>Agenda EK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400" i="1" kern="1200" dirty="0"/>
            <a:t>(Program starostlivosti o vlka dravého a medveďa hnedého)</a:t>
          </a:r>
        </a:p>
      </dsp:txBody>
      <dsp:txXfrm>
        <a:off x="6567306" y="1671761"/>
        <a:ext cx="1114507" cy="2229015"/>
      </dsp:txXfrm>
    </dsp:sp>
    <dsp:sp modelId="{A061E78B-927F-40B8-AD36-D754E2C3D577}">
      <dsp:nvSpPr>
        <dsp:cNvPr id="0" name=""/>
        <dsp:cNvSpPr/>
      </dsp:nvSpPr>
      <dsp:spPr>
        <a:xfrm>
          <a:off x="3799000" y="2619093"/>
          <a:ext cx="2897720" cy="289772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700" kern="1200" dirty="0">
              <a:solidFill>
                <a:schemeClr val="tx2">
                  <a:lumMod val="75000"/>
                </a:schemeClr>
              </a:solidFill>
            </a:rPr>
            <a:t>Agenda CIC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400" i="1" kern="1200" dirty="0"/>
            <a:t>(</a:t>
          </a:r>
          <a:r>
            <a:rPr lang="sk-SK" sz="1400" i="1" kern="1200"/>
            <a:t>Zákaz obchodovania </a:t>
          </a:r>
          <a:r>
            <a:rPr lang="sk-SK" sz="1400" i="1" kern="1200" dirty="0"/>
            <a:t>a dovozu trofejí do EÚ)</a:t>
          </a:r>
        </a:p>
      </dsp:txBody>
      <dsp:txXfrm>
        <a:off x="4133353" y="4207266"/>
        <a:ext cx="2229015" cy="919468"/>
      </dsp:txXfrm>
    </dsp:sp>
    <dsp:sp modelId="{4B0E78DE-132A-4370-A771-50CB74A1C6B7}">
      <dsp:nvSpPr>
        <dsp:cNvPr id="0" name=""/>
        <dsp:cNvSpPr/>
      </dsp:nvSpPr>
      <dsp:spPr>
        <a:xfrm>
          <a:off x="2517316" y="1337409"/>
          <a:ext cx="2897720" cy="289772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000" kern="1200" dirty="0">
              <a:solidFill>
                <a:schemeClr val="tx2">
                  <a:lumMod val="75000"/>
                </a:schemeClr>
              </a:solidFill>
            </a:rPr>
            <a:t>Agenda EK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400" kern="1200" dirty="0"/>
            <a:t>(Novelizácia Smerníc NATURA 2000)</a:t>
          </a:r>
        </a:p>
      </dsp:txBody>
      <dsp:txXfrm>
        <a:off x="2740218" y="1671761"/>
        <a:ext cx="1114507" cy="22290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B59547-4307-49AA-B68D-C736C4C39DCE}" type="datetimeFigureOut">
              <a:rPr lang="sk-SK" smtClean="0"/>
              <a:t>15. 7. 2016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F4B72-1EFD-4014-BC97-1643D4969E1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46208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0F4B72-1EFD-4014-BC97-1643D4969E16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33468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7870B-BADB-4113-B6F8-CE11E470A2FC}" type="datetime1">
              <a:rPr lang="en-US" smtClean="0"/>
              <a:t>7/15/2016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Kongresové centrum TU Zvolen, 30. apríl 2016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A1EA-347E-4925-BEB9-64B40151E737}" type="datetime1">
              <a:rPr lang="en-US" smtClean="0"/>
              <a:t>7/15/2016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Kongresové centrum TU Zvolen, 30. apríl 2016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50D20-8D66-446B-BEDE-61A331DF70EA}" type="datetime1">
              <a:rPr lang="en-US" smtClean="0"/>
              <a:t>7/15/2016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Kongresové centrum TU Zvolen, 30. apríl 2016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49FF5-C8E2-42E3-A76F-9B364EE1EAA5}" type="datetime1">
              <a:rPr lang="en-US" smtClean="0"/>
              <a:t>7/15/2016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Kongresové centrum TU Zvolen, 30. apríl 2016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CB7CF-6725-401F-9B42-D5D111C27728}" type="datetime1">
              <a:rPr lang="en-US" smtClean="0"/>
              <a:t>7/15/2016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Kongresové centrum TU Zvolen, 30. apríl 2016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A8CE-D19A-4959-AB83-9179A36117EB}" type="datetime1">
              <a:rPr lang="en-US" smtClean="0"/>
              <a:t>7/15/2016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Kongresové centrum TU Zvolen, 30. apríl 2016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D78E3-27AA-4B32-ABCF-8FAB541FB761}" type="datetime1">
              <a:rPr lang="en-US" smtClean="0"/>
              <a:t>7/15/2016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Kongresové centrum TU Zvolen, 30. apríl 2016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1A937-24AC-4524-A869-28567432CC9C}" type="datetime1">
              <a:rPr lang="en-US" smtClean="0"/>
              <a:t>7/15/2016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Kongresové centrum TU Zvolen, 30. apríl 2016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9D8F8-5E6C-4B8E-9F64-82BBBE9F0FA9}" type="datetime1">
              <a:rPr lang="en-US" smtClean="0"/>
              <a:t>7/15/2016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Kongresové centrum TU Zvolen, 30. apríl 2016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A8715-236E-49BF-B38C-A6048680B935}" type="datetime1">
              <a:rPr lang="en-US" smtClean="0"/>
              <a:t>7/15/2016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Kongresové centrum TU Zvolen, 30. apríl 2016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CE3BE-67BE-40AD-95C4-AE1C7A511FDD}" type="datetime1">
              <a:rPr lang="en-US" smtClean="0"/>
              <a:t>7/15/2016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Kongresové centrum TU Zvolen, 30. apríl 2016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173D5-7475-4421-A979-938ED1B0FEEA}" type="datetime1">
              <a:rPr lang="en-US" smtClean="0"/>
              <a:t>7/15/2016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Kongresové centrum TU Zvolen, 30. apríl 2016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04094-04CA-4258-A679-4DE761317F0E}" type="datetime1">
              <a:rPr lang="en-US" smtClean="0"/>
              <a:t>7/15/2016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Kongresové centrum TU Zvolen, 30. apríl 2016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5D42C-97ED-4D41-A777-E4DFEBE0D958}" type="datetime1">
              <a:rPr lang="en-US" smtClean="0"/>
              <a:t>7/15/2016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Kongresové centrum TU Zvolen, 30. apríl 2016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1C864-0D32-4428-8914-A3905650AA0D}" type="datetime1">
              <a:rPr lang="en-US" smtClean="0"/>
              <a:t>7/15/2016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Kongresové centrum TU Zvolen, 30. apríl 2016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C825F-7D92-496C-9DA9-F445F483881D}" type="datetime1">
              <a:rPr lang="en-US" smtClean="0"/>
              <a:t>7/15/2016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Kongresové centrum TU Zvolen, 30. apríl 2016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550C2-3F04-4EC9-B1EB-59877FBA3D2C}" type="datetime1">
              <a:rPr lang="en-US" smtClean="0"/>
              <a:t>7/15/2016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Kongresové centrum TU Zvolen, 30. apríl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sk/url?sa=i&amp;rct=j&amp;q=&amp;esrc=s&amp;source=images&amp;cd=&amp;cad=rja&amp;uact=8&amp;ved=0CAcQjRw&amp;url=http://www.agrowork.eu/partneriProjektu.php&amp;ei=_fuLVYGyJKqaygOCw5CAAg&amp;bvm=bv.96782255,d.bGQ&amp;psig=AFQjCNGti60QTew6X2sURK5eXJr979UL6g&amp;ust=1435323769983210" TargetMode="External"/><Relationship Id="rId13" Type="http://schemas.openxmlformats.org/officeDocument/2006/relationships/image" Target="../media/image6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2.jpeg"/><Relationship Id="rId12" Type="http://schemas.openxmlformats.org/officeDocument/2006/relationships/image" Target="../media/image5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openxmlformats.org/officeDocument/2006/relationships/image" Target="../media/image4.jpeg"/><Relationship Id="rId5" Type="http://schemas.openxmlformats.org/officeDocument/2006/relationships/diagramColors" Target="../diagrams/colors2.xml"/><Relationship Id="rId10" Type="http://schemas.openxmlformats.org/officeDocument/2006/relationships/hyperlink" Target="http://www.google.sk/imgres?imgurl=http://www.lesy.sk/images/aktivity/logo-SLsK-male1.jpg&amp;imgrefurl=http://www.lesy.sk/showdoc.do?docid=4959&amp;h=295&amp;w=243&amp;tbnid=daV95r51u8IM9M:&amp;zoom=1&amp;docid=yLDTslhaR1gFAM&amp;ei=IvqLVamAM8b8ywPCnobgBw&amp;tbm=isch&amp;ved=0CGEQMyg5MDk" TargetMode="Externa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3.png"/><Relationship Id="rId1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diagramLayout" Target="../diagrams/layout3.xml"/><Relationship Id="rId7" Type="http://schemas.openxmlformats.org/officeDocument/2006/relationships/image" Target="../media/image8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10" Type="http://schemas.openxmlformats.org/officeDocument/2006/relationships/image" Target="../media/image11.png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V. Snem SPK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/>
              <a:t>Správa o činnosti prezídia SPK a odpočet plnenia úloh od IV. Snemu SPK </a:t>
            </a:r>
          </a:p>
          <a:p>
            <a:endParaRPr lang="sk-SK" dirty="0"/>
          </a:p>
          <a:p>
            <a:r>
              <a:rPr lang="sk-SK" dirty="0"/>
              <a:t>Ing. Tibor </a:t>
            </a:r>
            <a:r>
              <a:rPr lang="sk-SK" dirty="0" err="1"/>
              <a:t>Lebocký</a:t>
            </a:r>
            <a:r>
              <a:rPr lang="sk-SK" dirty="0"/>
              <a:t>, PhD. </a:t>
            </a:r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z="1200" dirty="0"/>
              <a:t>                                                                                                </a:t>
            </a:r>
            <a:r>
              <a:rPr lang="en-US" sz="1200" dirty="0" err="1"/>
              <a:t>Kongresové</a:t>
            </a:r>
            <a:r>
              <a:rPr lang="en-US" sz="1200" dirty="0"/>
              <a:t> centrum TU Zvolen, 30. </a:t>
            </a:r>
            <a:r>
              <a:rPr lang="en-US" sz="1200" dirty="0" err="1"/>
              <a:t>apríl</a:t>
            </a:r>
            <a:r>
              <a:rPr lang="en-US" sz="1200" dirty="0"/>
              <a:t> 2016</a:t>
            </a:r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9" name="Obrázok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3879" y="1068532"/>
            <a:ext cx="1428750" cy="17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691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Správa o činnosti prezídia SPK od 7.11.2015</a:t>
            </a:r>
          </a:p>
        </p:txBody>
      </p:sp>
      <p:graphicFrame>
        <p:nvGraphicFramePr>
          <p:cNvPr id="6" name="Zástupný symbol obsah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0303899"/>
              </p:ext>
            </p:extLst>
          </p:nvPr>
        </p:nvGraphicFramePr>
        <p:xfrm>
          <a:off x="1870364" y="2182092"/>
          <a:ext cx="9944100" cy="38550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56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56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56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56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56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904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755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50718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Dátum konania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Miesto konania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Počet prijatých uznesení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               </a:t>
                      </a:r>
                      <a:r>
                        <a:rPr lang="sk-SK" sz="1600" dirty="0">
                          <a:effectLst/>
                        </a:rPr>
                        <a:t>Z toho k 30.4.2016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71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termín trvá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splnených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nesplnených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odročených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0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6.11.2015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Žilina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19</a:t>
                      </a:r>
                      <a:endParaRPr lang="sk-S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2</a:t>
                      </a:r>
                      <a:endParaRPr lang="sk-S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15</a:t>
                      </a:r>
                      <a:endParaRPr lang="sk-S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0</a:t>
                      </a:r>
                      <a:endParaRPr lang="sk-S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2</a:t>
                      </a:r>
                      <a:endParaRPr lang="sk-S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0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15.2.2016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Bratislava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37</a:t>
                      </a:r>
                      <a:endParaRPr lang="sk-S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5</a:t>
                      </a:r>
                      <a:endParaRPr lang="sk-S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31</a:t>
                      </a:r>
                      <a:endParaRPr lang="sk-S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0</a:t>
                      </a:r>
                      <a:endParaRPr lang="sk-S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1</a:t>
                      </a:r>
                      <a:endParaRPr lang="sk-S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0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1.3.2016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Per </a:t>
                      </a:r>
                      <a:r>
                        <a:rPr lang="sk-SK" sz="1600" dirty="0" err="1">
                          <a:effectLst/>
                        </a:rPr>
                        <a:t>rollam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1</a:t>
                      </a:r>
                      <a:endParaRPr lang="sk-S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0</a:t>
                      </a:r>
                      <a:endParaRPr lang="sk-S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1</a:t>
                      </a:r>
                      <a:endParaRPr lang="sk-S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0</a:t>
                      </a:r>
                      <a:endParaRPr lang="sk-S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0</a:t>
                      </a:r>
                      <a:endParaRPr lang="sk-S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0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12.4.2016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Zvolen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11</a:t>
                      </a:r>
                      <a:endParaRPr lang="sk-S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 2</a:t>
                      </a:r>
                      <a:endParaRPr lang="sk-S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9 </a:t>
                      </a:r>
                      <a:endParaRPr lang="sk-S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0 </a:t>
                      </a:r>
                      <a:endParaRPr lang="sk-S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0 </a:t>
                      </a:r>
                      <a:endParaRPr lang="sk-S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07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29.4.2016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Zvolen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 23</a:t>
                      </a:r>
                      <a:endParaRPr lang="sk-S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 </a:t>
                      </a:r>
                      <a:endParaRPr lang="sk-S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 </a:t>
                      </a:r>
                      <a:endParaRPr lang="sk-S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effectLst/>
                        </a:rPr>
                        <a:t> </a:t>
                      </a:r>
                      <a:endParaRPr lang="sk-S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effectLst/>
                        </a:rPr>
                        <a:t> </a:t>
                      </a:r>
                      <a:endParaRPr lang="sk-S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Kongresové centrum TU Zvolen, 30. apríl 2016</a:t>
            </a:r>
            <a:endParaRPr lang="en-US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43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Kongresové centrum TU Zvolen, 30. apríl 2016</a:t>
            </a:r>
            <a:endParaRPr lang="en-US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Obdĺžnik 5"/>
          <p:cNvSpPr/>
          <p:nvPr/>
        </p:nvSpPr>
        <p:spPr>
          <a:xfrm>
            <a:off x="2161309" y="238992"/>
            <a:ext cx="10245436" cy="5974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Termín trvá: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založenie reprezentačného kvarteta SPK (riaditeľ K SPK/predseda EK)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koordinácia návrhu aktivít prijatých nad rámec uznesení I. výročného snemu (viceprezidenti)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konzultácia rozsahu programu jednotlivých zasadnutí P SPK (prezident/riaditeľ K SPK)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komplexný materiál na prevádzkovanie časopisu e – lovec (viceprezidentka pre SZ)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odvolanie proti rozsudku KS Prešov vo veci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Machej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vs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OPK HE (JUDr. Procházka)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implementácia návrhov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KPaŽP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(Škody zverou-ako ďalej?) do pripomienok pre MP a RV SR (prezídium)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rokovanie </a:t>
            </a:r>
            <a:r>
              <a:rPr lang="sk-SK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 SMF 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(riaditeľ k SPK a predseda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KPaŽp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vypracovanie metodiky sledovania škôd na zveri (predseda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KPaŽp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k-SK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Odročené: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kategorizácia a pravidlá financovania osvetových podujatí (predseda OK)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novelizácia Stanov SPK (viceprezident pre </a:t>
            </a:r>
            <a:r>
              <a:rPr lang="sk-SK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OaRP</a:t>
            </a: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- predmet rokovania V. Snemu SPK)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žiadosti o finančnú podporu na osvetové akcie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sk-SK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429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Odpočet plnenia úloh zo IV. Snemu</a:t>
            </a:r>
            <a:br>
              <a:rPr lang="sk-SK" dirty="0"/>
            </a:br>
            <a:r>
              <a:rPr lang="sk-SK" dirty="0"/>
              <a:t>- </a:t>
            </a:r>
            <a:r>
              <a:rPr lang="sk-SK" sz="2000" dirty="0"/>
              <a:t>z 11 prijatých ostávajú 3 v procese riešenia</a:t>
            </a:r>
          </a:p>
        </p:txBody>
      </p:sp>
      <p:graphicFrame>
        <p:nvGraphicFramePr>
          <p:cNvPr id="6" name="Zástupný symbol obsah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2523686"/>
              </p:ext>
            </p:extLst>
          </p:nvPr>
        </p:nvGraphicFramePr>
        <p:xfrm>
          <a:off x="1311579" y="1577009"/>
          <a:ext cx="10787656" cy="50490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Kongresové centrum TU Zvolen, 30. apríl 2016</a:t>
            </a:r>
            <a:endParaRPr lang="en-US" dirty="0"/>
          </a:p>
        </p:txBody>
      </p:sp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660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33629"/>
          </a:xfrm>
        </p:spPr>
        <p:txBody>
          <a:bodyPr/>
          <a:lstStyle/>
          <a:p>
            <a:pPr>
              <a:defRPr/>
            </a:pPr>
            <a:r>
              <a:rPr lang="sk-SK" sz="2000" dirty="0"/>
              <a:t>Diagram stavu a vývoja riešenia hlavných výziev SPK na </a:t>
            </a:r>
            <a:br>
              <a:rPr lang="sk-SK" sz="2000" dirty="0"/>
            </a:br>
            <a:r>
              <a:rPr lang="sk-SK" sz="2000" b="1" dirty="0"/>
              <a:t>národnej úrovni </a:t>
            </a:r>
          </a:p>
        </p:txBody>
      </p:sp>
      <p:graphicFrame>
        <p:nvGraphicFramePr>
          <p:cNvPr id="6" name="Zástupný symbol obsah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0103392"/>
              </p:ext>
            </p:extLst>
          </p:nvPr>
        </p:nvGraphicFramePr>
        <p:xfrm>
          <a:off x="1722784" y="1298713"/>
          <a:ext cx="10323442" cy="5559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29B5D65-198D-4252-BEB7-C47A35DE8153}" type="slidenum">
              <a:rPr lang="sk-SK" altLang="sk-SK"/>
              <a:pPr/>
              <a:t>5</a:t>
            </a:fld>
            <a:endParaRPr lang="sk-SK" altLang="sk-SK"/>
          </a:p>
        </p:txBody>
      </p:sp>
      <p:pic>
        <p:nvPicPr>
          <p:cNvPr id="5" name="Obrázok 4" descr="C:\Users\Tibor.Lebocky\AppData\Local\Microsoft\Windows\Temporary Internet Files\Content.IE5\I2MY2L96\logo_SPK_far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6591" y="2452029"/>
            <a:ext cx="1224915" cy="137985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rc_mi" descr="http://www.agrowork.eu/clanky/foto/665/665_sppk-logo.png">
            <a:hlinkClick r:id="rId8"/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6591" y="4262020"/>
            <a:ext cx="2776220" cy="104584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Obrázok 7" descr="Výsledok vyhľadávania obrázkov pre dopyt slovenská lesnícka komora logo">
            <a:hlinkClick r:id="rId10"/>
          </p:cNvPr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0869" y="2871227"/>
            <a:ext cx="1128395" cy="13735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Obrázok 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178247" y="1350857"/>
            <a:ext cx="2249061" cy="663473"/>
          </a:xfrm>
          <a:prstGeom prst="rect">
            <a:avLst/>
          </a:prstGeom>
        </p:spPr>
      </p:pic>
      <p:pic>
        <p:nvPicPr>
          <p:cNvPr id="11" name="Obrázok 1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096581" y="6206031"/>
            <a:ext cx="2825197" cy="651969"/>
          </a:xfrm>
          <a:prstGeom prst="rect">
            <a:avLst/>
          </a:prstGeom>
        </p:spPr>
      </p:pic>
      <p:pic>
        <p:nvPicPr>
          <p:cNvPr id="12" name="Obrázok 11" descr="Z:\2016\CVPP 2016\Hlavičky a logo\Logo_PaP_2016.jpg"/>
          <p:cNvPicPr/>
          <p:nvPr/>
        </p:nvPicPr>
        <p:blipFill>
          <a:blip r:embed="rId14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3879" y="3141956"/>
            <a:ext cx="1766858" cy="16887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3652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33629"/>
          </a:xfrm>
        </p:spPr>
        <p:txBody>
          <a:bodyPr/>
          <a:lstStyle/>
          <a:p>
            <a:pPr>
              <a:defRPr/>
            </a:pPr>
            <a:r>
              <a:rPr lang="sk-SK" sz="2000" dirty="0"/>
              <a:t>Diagram stavu a vývoja riešenia hlavných výziev SPK na </a:t>
            </a:r>
            <a:r>
              <a:rPr lang="sk-SK" sz="2000" b="1" dirty="0"/>
              <a:t>medzinárodnej  úrovni </a:t>
            </a:r>
          </a:p>
        </p:txBody>
      </p:sp>
      <p:graphicFrame>
        <p:nvGraphicFramePr>
          <p:cNvPr id="6" name="Zástupný symbol obsah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7982020"/>
              </p:ext>
            </p:extLst>
          </p:nvPr>
        </p:nvGraphicFramePr>
        <p:xfrm>
          <a:off x="1696278" y="1285460"/>
          <a:ext cx="10495722" cy="55725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29B5D65-198D-4252-BEB7-C47A35DE8153}" type="slidenum">
              <a:rPr lang="sk-SK" altLang="sk-SK"/>
              <a:pPr/>
              <a:t>6</a:t>
            </a:fld>
            <a:endParaRPr lang="sk-SK" altLang="sk-SK"/>
          </a:p>
        </p:txBody>
      </p:sp>
      <p:pic>
        <p:nvPicPr>
          <p:cNvPr id="5" name="obrázek 1" descr="Logo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9931993" y="2908823"/>
            <a:ext cx="1849190" cy="1941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BLACK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8266508" y="1457739"/>
            <a:ext cx="1136291" cy="943564"/>
          </a:xfrm>
          <a:prstGeom prst="rect">
            <a:avLst/>
          </a:prstGeom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3173" y="5631872"/>
            <a:ext cx="8429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ázok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592925" y="2941341"/>
            <a:ext cx="1347736" cy="120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59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sz="2200" dirty="0"/>
              <a:t>Prehľad zahraničných pracovných ciest poverených funkcionárov SPK za obdobie od IV. snemu SPK</a:t>
            </a:r>
            <a:br>
              <a:rPr lang="sk-SK" dirty="0"/>
            </a:br>
            <a:endParaRPr lang="sk-SK" dirty="0"/>
          </a:p>
        </p:txBody>
      </p:sp>
      <p:graphicFrame>
        <p:nvGraphicFramePr>
          <p:cNvPr id="8" name="Zástupný symbol obsah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8188908"/>
              </p:ext>
            </p:extLst>
          </p:nvPr>
        </p:nvGraphicFramePr>
        <p:xfrm>
          <a:off x="1600200" y="1413165"/>
          <a:ext cx="9904413" cy="49762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07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67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19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28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740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58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2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Dátum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Miesto konania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Podujatie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Účel podujatia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Účasť za SPK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Závery, odporúčania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11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16.-17.11.2015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Praha</a:t>
                      </a:r>
                      <a:endParaRPr lang="sk-SK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</a:rPr>
                        <a:t>Volebný Zbor zástupcov ČMMJ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Účasť na základe pozvania ČMMJ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</a:rPr>
                        <a:t>Ing. Tibor </a:t>
                      </a:r>
                      <a:r>
                        <a:rPr lang="sk-SK" sz="1400" dirty="0" err="1">
                          <a:effectLst/>
                        </a:rPr>
                        <a:t>Lebocký</a:t>
                      </a:r>
                      <a:r>
                        <a:rPr lang="sk-SK" sz="1400" dirty="0">
                          <a:effectLst/>
                        </a:rPr>
                        <a:t>, PhD.; Ing. Dana Vančurová; Ing. Alojz Riško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 </a:t>
                      </a:r>
                      <a:r>
                        <a:rPr lang="sk-SK" sz="1400" dirty="0">
                          <a:effectLst/>
                        </a:rPr>
                        <a:t>- aktualizovať</a:t>
                      </a:r>
                      <a:r>
                        <a:rPr lang="sk-SK" sz="1400" baseline="0" dirty="0">
                          <a:effectLst/>
                        </a:rPr>
                        <a:t> zmluvu o vzájomnej spolupráci najmä v oblasti cezhraničnej spolupráce OPK a OMS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83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7.-8.4.2016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Belehrad 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</a:rPr>
                        <a:t>Jarné zhromaždenie členov FACE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  <a:latin typeface="+mj-lt"/>
                        </a:rPr>
                        <a:t> Účasť na základe plánu práce FACE</a:t>
                      </a:r>
                      <a:endParaRPr lang="sk-SK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</a:rPr>
                        <a:t>Ing. Dušan Krajniak, PhD.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 - </a:t>
                      </a:r>
                      <a:r>
                        <a:rPr lang="sk-SK" sz="1400" dirty="0">
                          <a:effectLst/>
                        </a:rPr>
                        <a:t>Akčný</a:t>
                      </a:r>
                      <a:r>
                        <a:rPr lang="sk-SK" sz="1400" baseline="0" dirty="0">
                          <a:effectLst/>
                        </a:rPr>
                        <a:t> plán FACE na nasledujúce 3 roky, </a:t>
                      </a:r>
                      <a:r>
                        <a:rPr lang="sk-SK" sz="1400" baseline="0" dirty="0" err="1">
                          <a:effectLst/>
                        </a:rPr>
                        <a:t>noná</a:t>
                      </a:r>
                      <a:r>
                        <a:rPr lang="sk-SK" sz="1400" baseline="0" dirty="0">
                          <a:effectLst/>
                        </a:rPr>
                        <a:t> smernica NATURA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0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2.-3.4.2016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Židlochovice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</a:rPr>
                        <a:t>Zasadnutie FACE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  <a:latin typeface="+mj-lt"/>
                        </a:rPr>
                        <a:t> - na vlastné náklady viceprezidentky</a:t>
                      </a:r>
                      <a:endParaRPr lang="sk-SK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</a:rPr>
                        <a:t>doc. Ing. Soňa Chovanová Supeková, PhD.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 </a:t>
                      </a:r>
                      <a:r>
                        <a:rPr lang="sk-SK" sz="1400" dirty="0">
                          <a:effectLst/>
                        </a:rPr>
                        <a:t>- operatívne stretnutie zástupcov strednej a východnej Európy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0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20.-23.4.2016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Brusel</a:t>
                      </a:r>
                      <a:endParaRPr lang="sk-SK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</a:rPr>
                        <a:t>63.GZ CIC 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  <a:latin typeface="+mj-lt"/>
                        </a:rPr>
                        <a:t> Účasť na základe plánu práce CIC</a:t>
                      </a:r>
                      <a:endParaRPr lang="sk-SK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</a:rPr>
                        <a:t>doc. Ing. Soňa Chovanová Supeková, PhD., </a:t>
                      </a:r>
                      <a:r>
                        <a:rPr lang="sk-SK" sz="1400" dirty="0" err="1">
                          <a:effectLst/>
                        </a:rPr>
                        <a:t>PaedDr.Imrich</a:t>
                      </a:r>
                      <a:r>
                        <a:rPr lang="sk-SK" sz="1400" dirty="0">
                          <a:effectLst/>
                        </a:rPr>
                        <a:t> Šuba, PhD.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effectLst/>
                        </a:rPr>
                        <a:t>- fenomén zákazu poľovníctva, partnerstvo poľ. organizácií</a:t>
                      </a:r>
                      <a:r>
                        <a:rPr lang="sk-SK" sz="1400" baseline="0" dirty="0">
                          <a:effectLst/>
                        </a:rPr>
                        <a:t> a veterinárov, africký mor ošípaných</a:t>
                      </a:r>
                      <a:r>
                        <a:rPr lang="sk-SK" sz="1400" dirty="0">
                          <a:effectLst/>
                        </a:rPr>
                        <a:t> </a:t>
                      </a:r>
                      <a:endParaRPr lang="sk-SK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>
          <a:xfrm>
            <a:off x="2589212" y="6377778"/>
            <a:ext cx="7619999" cy="480222"/>
          </a:xfrm>
        </p:spPr>
        <p:txBody>
          <a:bodyPr/>
          <a:lstStyle/>
          <a:p>
            <a:r>
              <a:rPr lang="en-US" dirty="0" err="1"/>
              <a:t>Kongresové</a:t>
            </a:r>
            <a:r>
              <a:rPr lang="en-US" dirty="0"/>
              <a:t> centrum TU Zvolen, 30. </a:t>
            </a:r>
            <a:r>
              <a:rPr lang="en-US" dirty="0" err="1"/>
              <a:t>apríl</a:t>
            </a:r>
            <a:r>
              <a:rPr lang="en-US" dirty="0"/>
              <a:t> 2016</a:t>
            </a:r>
          </a:p>
        </p:txBody>
      </p:sp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353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592924" y="1948070"/>
            <a:ext cx="8911687" cy="1431234"/>
          </a:xfrm>
        </p:spPr>
        <p:txBody>
          <a:bodyPr/>
          <a:lstStyle/>
          <a:p>
            <a:r>
              <a:rPr lang="sk-SK" dirty="0"/>
              <a:t>Ďakujem za pozornosť!</a:t>
            </a:r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Kongresové centrum TU Zvolen, 30. apríl 2016</a:t>
            </a:r>
            <a:endParaRPr lang="en-US" dirty="0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468528"/>
      </p:ext>
    </p:extLst>
  </p:cSld>
  <p:clrMapOvr>
    <a:masterClrMapping/>
  </p:clrMapOvr>
</p:sld>
</file>

<file path=ppt/theme/theme1.xml><?xml version="1.0" encoding="utf-8"?>
<a:theme xmlns:a="http://schemas.openxmlformats.org/drawingml/2006/main" name="Dym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287</TotalTime>
  <Words>488</Words>
  <Application>Microsoft Office PowerPoint</Application>
  <PresentationFormat>Širokouhlá</PresentationFormat>
  <Paragraphs>147</Paragraphs>
  <Slides>8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Wingdings 3</vt:lpstr>
      <vt:lpstr>Dym</vt:lpstr>
      <vt:lpstr>V. Snem SPK </vt:lpstr>
      <vt:lpstr>Správa o činnosti prezídia SPK od 7.11.2015</vt:lpstr>
      <vt:lpstr>Prezentácia programu PowerPoint</vt:lpstr>
      <vt:lpstr>Odpočet plnenia úloh zo IV. Snemu - z 11 prijatých ostávajú 3 v procese riešenia</vt:lpstr>
      <vt:lpstr>Diagram stavu a vývoja riešenia hlavných výziev SPK na  národnej úrovni </vt:lpstr>
      <vt:lpstr>Diagram stavu a vývoja riešenia hlavných výziev SPK na medzinárodnej  úrovni </vt:lpstr>
      <vt:lpstr>Prehľad zahraničných pracovných ciest poverených funkcionárov SPK za obdobie od IV. snemu SPK </vt:lpstr>
      <vt:lpstr>Ďakujem za pozornosť!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Správa o činnosti prezídia SPK a odpočet plnenia úlohV. Snem SPK</dc:title>
  <dc:creator>Tibor</dc:creator>
  <cp:lastModifiedBy>Spravca</cp:lastModifiedBy>
  <cp:revision>37</cp:revision>
  <dcterms:created xsi:type="dcterms:W3CDTF">2016-04-21T12:31:43Z</dcterms:created>
  <dcterms:modified xsi:type="dcterms:W3CDTF">2016-07-15T05:09:25Z</dcterms:modified>
</cp:coreProperties>
</file>