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1" r:id="rId3"/>
    <p:sldId id="283" r:id="rId4"/>
    <p:sldId id="285" r:id="rId5"/>
    <p:sldId id="284" r:id="rId6"/>
    <p:sldId id="286" r:id="rId7"/>
    <p:sldId id="287" r:id="rId8"/>
    <p:sldId id="288" r:id="rId9"/>
    <p:sldId id="279" r:id="rId10"/>
  </p:sldIdLst>
  <p:sldSz cx="12192000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07" autoAdjust="0"/>
  </p:normalViewPr>
  <p:slideViewPr>
    <p:cSldViewPr snapToGrid="0">
      <p:cViewPr varScale="1">
        <p:scale>
          <a:sx n="110" d="100"/>
          <a:sy n="110" d="100"/>
        </p:scale>
        <p:origin x="492" y="96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8B58C30-3354-4E92-B523-C7866B6CC80D}" type="datetime1">
              <a:rPr lang="sk-SK" smtClean="0"/>
              <a:t>17. 2. 2023</a:t>
            </a:fld>
            <a:endParaRPr lang="sk-SK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é číslo snímky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C3CB6-D97D-4827-90B4-78F12E96CCA9}" type="datetime1">
              <a:rPr lang="sk-SK" smtClean="0"/>
              <a:pPr/>
              <a:t>17. 2. 2023</a:t>
            </a:fld>
            <a:endParaRPr lang="sk-SK" dirty="0"/>
          </a:p>
        </p:txBody>
      </p:sp>
      <p:sp>
        <p:nvSpPr>
          <p:cNvPr id="4" name="Zástupný symbol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 dirty="0"/>
          </a:p>
        </p:txBody>
      </p:sp>
      <p:sp>
        <p:nvSpPr>
          <p:cNvPr id="5" name="Zástupný objekt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 dirty="0"/>
              <a:t>Upraviť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6" name="Zástupný objektb 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649DAF-093F-4482-AA38-346E9A2DEE94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51160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k-SK" smtClean="0"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36140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8649DAF-093F-4482-AA38-346E9A2DEE94}" type="slidenum">
              <a:rPr lang="sk-SK" smtClean="0"/>
              <a:t>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1475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á sním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ástupný symbol obrázka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Sem vložte alebo presuňte obrázok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k-SK" noProof="0" dirty="0"/>
              <a:t>Kliknutím upravíte predlohu </a:t>
            </a:r>
            <a:br>
              <a:rPr lang="sk-SK" noProof="0" dirty="0"/>
            </a:br>
            <a:r>
              <a:rPr lang="sk-SK" noProof="0" dirty="0"/>
              <a:t>štýl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/>
              <a:t>Kliknutím upravte štýl predlohy podnadpisu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objekt textu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4" name="Zástupný objekt obsahu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0" name="Zástupný symbol päty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11" name="Zástupný objekt čísla snímky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8" name="Zástupný symbol textu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2" name="Zástupný symbol textu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ĺpce v rámček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8" name="Zástupné číslo snímky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1" name="Zástupný symbol textu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9" name="Zástupný symbol textu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Vedľajšia hlavička</a:t>
            </a:r>
          </a:p>
        </p:txBody>
      </p:sp>
      <p:sp>
        <p:nvSpPr>
          <p:cNvPr id="6" name="Zástupný symbol textu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sk-SK" noProof="0" dirty="0"/>
              <a:t>Nadpis sekcie 1</a:t>
            </a:r>
          </a:p>
        </p:txBody>
      </p:sp>
      <p:sp>
        <p:nvSpPr>
          <p:cNvPr id="12" name="Zástupný symbol textu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sk-SK" noProof="0" dirty="0"/>
              <a:t>Nadpis sekcie 2</a:t>
            </a:r>
          </a:p>
        </p:txBody>
      </p:sp>
      <p:sp>
        <p:nvSpPr>
          <p:cNvPr id="14" name="Zástupný symbol textu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 rtl="0"/>
            <a:r>
              <a:rPr lang="sk-SK" noProof="0" dirty="0"/>
              <a:t>Nadpis sekcie 3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asová 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6" name="Zástupný objekt päty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7" name="Zástupný objekt čísla snímky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13" name="Zástupný symbol textu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Vedľajšia hlavička</a:t>
            </a:r>
          </a:p>
        </p:txBody>
      </p:sp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ástupný symbol textu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Rok</a:t>
            </a:r>
          </a:p>
        </p:txBody>
      </p:sp>
      <p:sp>
        <p:nvSpPr>
          <p:cNvPr id="17" name="Zástupný symbol textu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21" name="Zástupný symbol textu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22" name="Zástupný symbol textu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25" name="Zástupný symbol textu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26" name="Zástupný symbol textu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Rok</a:t>
            </a:r>
          </a:p>
        </p:txBody>
      </p:sp>
      <p:sp>
        <p:nvSpPr>
          <p:cNvPr id="28" name="Zástupný symbol textu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0" name="Zástupný symbol textu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1" name="Zástupný symbol textu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2" name="Zástupný symbol textu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3" name="Zástupný symbol textu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4" name="Zástupný symbol textu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5" name="Zástupný symbol textu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6" name="Zástupný symbol textu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7" name="Zástupný symbol textu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8" name="Zástupný symbol textu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39" name="Zástupný symbol textu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0" name="Zástupný symbol textu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1" name="Zástupný symbol textu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2" name="Zástupný symbol textu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3" name="Zástupný symbol textu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4" name="Zástupný symbol textu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5" name="Zástupný symbol textu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6" name="Zástupný symbol textu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7" name="Zástupný symbol textu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8" name="Zástupný symbol textu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MM</a:t>
            </a:r>
          </a:p>
        </p:txBody>
      </p:sp>
      <p:sp>
        <p:nvSpPr>
          <p:cNvPr id="49" name="Zástupný symbol textu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Nadpis položky</a:t>
            </a:r>
          </a:p>
        </p:txBody>
      </p:sp>
      <p:sp>
        <p:nvSpPr>
          <p:cNvPr id="50" name="Zástupný symbol textu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sk-SK" noProof="0" dirty="0"/>
              <a:t>Mesiac, rok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m s 3 člen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8" name="Zástupné číslo snímky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sk-SK" noProof="0" dirty="0"/>
              <a:t>Nadpis</a:t>
            </a:r>
          </a:p>
        </p:txBody>
      </p:sp>
      <p:sp>
        <p:nvSpPr>
          <p:cNvPr id="13" name="Zástupný symbol textu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sk-SK" noProof="0" dirty="0"/>
              <a:t>Nadpis</a:t>
            </a:r>
          </a:p>
        </p:txBody>
      </p:sp>
      <p:sp>
        <p:nvSpPr>
          <p:cNvPr id="15" name="Zástupný symbol textu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 rtl="0"/>
            <a:r>
              <a:rPr lang="sk-SK" noProof="0" dirty="0"/>
              <a:t>Nadpis</a:t>
            </a:r>
          </a:p>
        </p:txBody>
      </p:sp>
      <p:sp>
        <p:nvSpPr>
          <p:cNvPr id="10" name="Zástupný symbol textu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Meno</a:t>
            </a:r>
          </a:p>
        </p:txBody>
      </p:sp>
      <p:sp>
        <p:nvSpPr>
          <p:cNvPr id="12" name="Zástupný symbol textu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Meno</a:t>
            </a:r>
          </a:p>
        </p:txBody>
      </p:sp>
      <p:sp>
        <p:nvSpPr>
          <p:cNvPr id="16" name="Zástupný symbol textu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Meno</a:t>
            </a:r>
          </a:p>
        </p:txBody>
      </p:sp>
      <p:sp>
        <p:nvSpPr>
          <p:cNvPr id="24" name="Zástupný symbol obrázka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25" name="Zástupný symbol obrázka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26" name="Zástupný symbol obrázka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9" name="Zástupný symbol textu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Vedľajšia hlavička</a:t>
            </a:r>
          </a:p>
        </p:txBody>
      </p:sp>
      <p:sp>
        <p:nvSpPr>
          <p:cNvPr id="4" name="Zástupný symbol textu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Krátky životopis</a:t>
            </a:r>
          </a:p>
        </p:txBody>
      </p:sp>
      <p:sp>
        <p:nvSpPr>
          <p:cNvPr id="11" name="Zástupný symbol textu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sk-SK" noProof="0" dirty="0"/>
              <a:t>Krátky životopis</a:t>
            </a:r>
          </a:p>
        </p:txBody>
      </p:sp>
      <p:sp>
        <p:nvSpPr>
          <p:cNvPr id="17" name="Zástupný symbol textu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sk-SK" noProof="0" dirty="0"/>
              <a:t>Krátky životopis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m so 6 člen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8" name="Zástupné číslo snímky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Nadpis</a:t>
            </a:r>
          </a:p>
        </p:txBody>
      </p:sp>
      <p:sp>
        <p:nvSpPr>
          <p:cNvPr id="13" name="Zástupný symbol textu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Nadpis</a:t>
            </a:r>
          </a:p>
        </p:txBody>
      </p:sp>
      <p:sp>
        <p:nvSpPr>
          <p:cNvPr id="15" name="Zástupný symbol textu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Nadpis</a:t>
            </a:r>
          </a:p>
        </p:txBody>
      </p:sp>
      <p:sp>
        <p:nvSpPr>
          <p:cNvPr id="17" name="Zástupný symbol textu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Nadpis</a:t>
            </a:r>
          </a:p>
        </p:txBody>
      </p:sp>
      <p:sp>
        <p:nvSpPr>
          <p:cNvPr id="6" name="Zástupný symbol textu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Celé meno</a:t>
            </a:r>
          </a:p>
        </p:txBody>
      </p:sp>
      <p:sp>
        <p:nvSpPr>
          <p:cNvPr id="10" name="Zástupný symbol textu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Celé meno</a:t>
            </a:r>
          </a:p>
        </p:txBody>
      </p:sp>
      <p:sp>
        <p:nvSpPr>
          <p:cNvPr id="12" name="Zástupný symbol textu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Celé meno</a:t>
            </a:r>
          </a:p>
        </p:txBody>
      </p:sp>
      <p:sp>
        <p:nvSpPr>
          <p:cNvPr id="16" name="Zástupný symbol textu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Celé meno</a:t>
            </a:r>
          </a:p>
        </p:txBody>
      </p:sp>
      <p:sp>
        <p:nvSpPr>
          <p:cNvPr id="19" name="Zástupný symbol textu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 rtl="0"/>
            <a:r>
              <a:rPr lang="sk-SK" noProof="0" dirty="0"/>
              <a:t>Celé meno</a:t>
            </a:r>
          </a:p>
        </p:txBody>
      </p:sp>
      <p:sp>
        <p:nvSpPr>
          <p:cNvPr id="21" name="Zástupný symbol textu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 rtl="0"/>
            <a:r>
              <a:rPr lang="sk-SK" noProof="0" dirty="0"/>
              <a:t>Nadpis</a:t>
            </a:r>
          </a:p>
        </p:txBody>
      </p:sp>
      <p:sp>
        <p:nvSpPr>
          <p:cNvPr id="23" name="Zástupný symbol obrázka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24" name="Zástupný symbol obrázka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25" name="Zástupný symbol obrázka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26" name="Zástupný symbol obrázka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27" name="Zástupný symbol obrázka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20" name="Zástupný symbol obrázka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/>
              <a:t>Kliknutím na ikonu pridáte obrázok</a:t>
            </a:r>
            <a:endParaRPr lang="sk-SK" noProof="0" dirty="0"/>
          </a:p>
        </p:txBody>
      </p:sp>
      <p:sp>
        <p:nvSpPr>
          <p:cNvPr id="4" name="Zástupný symbol textu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 rtl="0"/>
            <a:r>
              <a:rPr lang="sk-SK" noProof="0" dirty="0"/>
              <a:t>Celé meno</a:t>
            </a:r>
          </a:p>
        </p:txBody>
      </p:sp>
      <p:sp>
        <p:nvSpPr>
          <p:cNvPr id="11" name="Zástupný symbol textu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sk-SK" noProof="0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a nadpis a pod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Voľný tvar: Tvar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7" name="Voľný tvar: Tvar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6" name="Zástupný objekt päty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7" name="Zástupný objekt čísla snímky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14" name="Voľný tvar: Tvar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9" name="Voľný tvar: Tvar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8" name="Voľný tvar: Tvar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0" name="Voľný tvar: Tvar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4" name="Voľný tvar: Tvar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3" name="Voľný tvar: Tvar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3" name="Zástupný symbol textu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Vedľajšia hlavička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oľný tvar: Tvar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4" name="Voľný tvar: Tvar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6" name="Zástupný objekt päty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7" name="Zástupný objekt čísla snímky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24" name="Voľný tvar: Tvar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2" name="Voľný tvar: Tvar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5" name="Voľný tvar: Tvar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6" name="Voľný tvar: Tvar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0" name="Voľný tvar: Tvar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a nadpis bez grafického prv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6" name="Zástupný objekt päty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7" name="Zástupný objekt čísla snímky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Ďakuje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ástupný symbol obrázka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Sem vložte alebo presuňte obrázok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k-SK" noProof="0" dirty="0"/>
              <a:t>Ďakujeme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/>
              <a:t>Kliknutím upravte štýl predlohy podnadpisu</a:t>
            </a:r>
            <a:endParaRPr lang="sk-SK" noProof="0" dirty="0"/>
          </a:p>
        </p:txBody>
      </p:sp>
      <p:cxnSp>
        <p:nvCxnSpPr>
          <p:cNvPr id="5" name="Priama spojnica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symbol textu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k-SK" noProof="0" dirty="0"/>
              <a:t>Kontaktné číslo</a:t>
            </a:r>
          </a:p>
        </p:txBody>
      </p:sp>
      <p:sp>
        <p:nvSpPr>
          <p:cNvPr id="9" name="Zástupný symbol textu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k-SK" noProof="0" dirty="0"/>
              <a:t>Popisovač pre e-mail alebo sociálne siete</a:t>
            </a:r>
          </a:p>
        </p:txBody>
      </p:sp>
      <p:sp>
        <p:nvSpPr>
          <p:cNvPr id="8" name="Zástupný symbol obrázka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k-SK" noProof="0" dirty="0"/>
              <a:t>Logo</a:t>
            </a:r>
          </a:p>
        </p:txBody>
      </p:sp>
      <p:sp>
        <p:nvSpPr>
          <p:cNvPr id="10" name="Zástupný symbol textu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k-SK" noProof="0" dirty="0"/>
              <a:t>Adresa webovej lokality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á sním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2" name="Zástupný symbol obrázka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Sem vložte alebo presuňte obrázok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k-SK" noProof="0" dirty="0"/>
              <a:t>Kliknite sem a upravte </a:t>
            </a:r>
            <a:br>
              <a:rPr lang="sk-SK" noProof="0" dirty="0"/>
            </a:br>
            <a:r>
              <a:rPr lang="sk-SK" noProof="0" dirty="0"/>
              <a:t>Štýl predlohy nadpisov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/>
              <a:t>Kliknutím upravte štýl predlohy podnadpisu</a:t>
            </a:r>
            <a:endParaRPr lang="sk-SK" noProof="0" dirty="0"/>
          </a:p>
        </p:txBody>
      </p: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6" name="Textové pole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sk-SK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ľký obrázok a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pPr rtl="0"/>
            <a:r>
              <a:rPr lang="sk-SK" noProof="0" dirty="0"/>
              <a:t>Kliknite sem a upravte </a:t>
            </a:r>
            <a:br>
              <a:rPr lang="sk-SK" noProof="0" dirty="0"/>
            </a:br>
            <a:r>
              <a:rPr lang="sk-SK" noProof="0" dirty="0"/>
              <a:t>Štýl predlohy nadpisov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/>
              <a:t>Kliknutím upravte štýl predlohy podnadpisu</a:t>
            </a:r>
            <a:endParaRPr lang="sk-SK" noProof="0" dirty="0"/>
          </a:p>
        </p:txBody>
      </p: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6" name="Textové pole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rtl="0"/>
            <a:endParaRPr lang="sk-SK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Zástupný symbol obrázka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rtlCol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Sem vložte alebo presuňte obrázok</a:t>
            </a:r>
          </a:p>
        </p:txBody>
      </p:sp>
      <p:sp>
        <p:nvSpPr>
          <p:cNvPr id="16" name="Zástupný symbol obsahu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 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8" name="Zástupné číslo snímky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24" name="Voľný tvar: Tvar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5" name="Voľný tvar: Tvar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6" name="Voľný tvar: Tvar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7" name="Voľný tvar: Tvar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8" name="Voľný tvar: Tvar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9" name="Voľný tvar: Tvar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0" name="Voľný tvar: Tvar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1" name="Voľný tvar: Tvar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2" name="Voľný tvar: Tvar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3" name="Voľný tvar: Tvar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4" name="Voľný tvar: Tvar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5" name="Voľný tvar: Tvar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6" name="Voľný tvar: Tvar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7" name="Voľný tvar: Tvar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objekt obsah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8" name="Zástupný symbol päty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9" name="Zástupný objekt čísla snímky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6" name="Zástupný symbol textu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ĺ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objekt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8" name="Zástupné číslo snímky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1" name="Zástupný symbol textu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ĺpc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8" name="Zástupné číslo snímky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3" name="Zástupný symbol textu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5" name="Zástupný symbol textu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7" name="Zástupný symbol textu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álny produ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Voľný tvar: Tvar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5" name="Voľný tvar: Tvar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6" name="Voľný tvar: Tvar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7" name="Voľný tvar: Tvar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8" name="Voľný tvar: Tvar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9" name="Voľný tvar: Tvar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0" name="Voľný tvar: Tvar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1" name="Voľný tvar: Tvar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2" name="Voľný tvar: Tvar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3" name="Voľný tvar: Tvar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4" name="Voľný tvar: Tvar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5" name="Voľný tvar: Tvar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6" name="Voľný tvar: Tvar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37" name="Voľný tvar: Tvar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Zaoblený obdĺžnik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k-SK" noProof="0" dirty="0"/>
            </a:p>
          </p:txBody>
        </p:sp>
        <p:sp>
          <p:nvSpPr>
            <p:cNvPr id="45" name="Zaoblený obdĺžnik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 dirty="0"/>
            </a:p>
          </p:txBody>
        </p:sp>
        <p:sp>
          <p:nvSpPr>
            <p:cNvPr id="46" name="Obdĺžnik: Zaoblené rohy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 dirty="0"/>
            </a:p>
          </p:txBody>
        </p:sp>
        <p:sp>
          <p:nvSpPr>
            <p:cNvPr id="47" name="Zaoblený obdĺžnik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k-SK" noProof="0" dirty="0"/>
            </a:p>
          </p:txBody>
        </p:sp>
        <p:sp>
          <p:nvSpPr>
            <p:cNvPr id="48" name="Zaoblený obdĺžnik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k-SK" noProof="0" dirty="0"/>
            </a:p>
          </p:txBody>
        </p:sp>
        <p:sp>
          <p:nvSpPr>
            <p:cNvPr id="49" name="Ová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k-SK" noProof="0" dirty="0"/>
            </a:p>
          </p:txBody>
        </p:sp>
        <p:sp>
          <p:nvSpPr>
            <p:cNvPr id="50" name="Ová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k-SK" noProof="0" dirty="0"/>
            </a:p>
          </p:txBody>
        </p:sp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sk-SK" noProof="0" dirty="0"/>
            </a:p>
          </p:txBody>
        </p:sp>
      </p:grp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 dirty="0"/>
              <a:t>Sem možno pridať zvýraznený text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8" name="Zástupné číslo snímky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5" name="Zástupný symbol obrázka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k-SK" noProof="0" dirty="0"/>
              <a:t>Sem vložte alebo presuňte obrázok</a:t>
            </a:r>
          </a:p>
        </p:txBody>
      </p:sp>
      <p:sp>
        <p:nvSpPr>
          <p:cNvPr id="9" name="Zástupný symbol textu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ľké čísla – možnosť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Voľný tvar: Tvar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/>
              <a:t>Kliknutím upravte štýl predlohy nadpisu</a:t>
            </a:r>
            <a:endParaRPr lang="sk-SK" noProof="0" dirty="0"/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8" name="Zástupný symbol päty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9" name="Zástupný objekt čísla snímky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6" name="Zástupný symbol textu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9" name="Zástupný symbol textu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 rtl="0"/>
            <a:r>
              <a:rPr lang="sk-SK" noProof="0" dirty="0"/>
              <a:t>1</a:t>
            </a:r>
          </a:p>
        </p:txBody>
      </p:sp>
      <p:sp>
        <p:nvSpPr>
          <p:cNvPr id="21" name="Zástupný symbol textu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 rtl="0"/>
            <a:r>
              <a:rPr lang="sk-SK" noProof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semuholník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" name="Zástupný symbol nadpisu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sk-SK" noProof="0" dirty="0"/>
              <a:t>Kliknite sem a upravte štýl predlohy nadpisov</a:t>
            </a:r>
          </a:p>
        </p:txBody>
      </p:sp>
      <p:sp>
        <p:nvSpPr>
          <p:cNvPr id="3" name="Zástupný objekt textu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sk-SK" noProof="0" dirty="0"/>
              <a:t>Upraviť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5" name="Zástupný symbol päty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>
              <a:solidFill>
                <a:schemeClr val="accent1"/>
              </a:solidFill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1" name="Textové pole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rtl="0"/>
            <a:r>
              <a:rPr lang="sk-SK" sz="1200" noProof="0" dirty="0">
                <a:solidFill>
                  <a:schemeClr val="tx2"/>
                </a:solidFill>
                <a:latin typeface="+mj-lt"/>
              </a:rPr>
              <a:t>Vaše logo alebo názov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>
              <a:solidFill>
                <a:schemeClr val="accent1"/>
              </a:solidFill>
            </a:endParaRPr>
          </a:p>
        </p:txBody>
      </p:sp>
      <p:sp>
        <p:nvSpPr>
          <p:cNvPr id="18" name="Obdĺžnik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sv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jekt pre obrázok 8">
            <a:extLst>
              <a:ext uri="{FF2B5EF4-FFF2-40B4-BE49-F238E27FC236}">
                <a16:creationId xmlns:a16="http://schemas.microsoft.com/office/drawing/2014/main" id="{3E638DCA-A6E2-F4AE-50EB-57AE959632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2924" b="12924"/>
          <a:stretch>
            <a:fillRect/>
          </a:stretch>
        </p:blipFill>
        <p:spPr/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tx2">
              <a:lumMod val="75000"/>
              <a:alpha val="80000"/>
            </a:schemeClr>
          </a:solidFill>
        </p:spPr>
        <p:txBody>
          <a:bodyPr rtlCol="0"/>
          <a:lstStyle/>
          <a:p>
            <a:pPr rtl="0"/>
            <a:r>
              <a:rPr lang="sk-SK" sz="3600" dirty="0"/>
              <a:t>Školenie budúcich </a:t>
            </a:r>
            <a:br>
              <a:rPr lang="sk-SK" sz="3600" dirty="0"/>
            </a:br>
            <a:r>
              <a:rPr lang="sk-SK" sz="3600" dirty="0"/>
              <a:t>členov obvodných</a:t>
            </a:r>
            <a:br>
              <a:rPr lang="sk-SK" sz="3600" dirty="0"/>
            </a:br>
            <a:r>
              <a:rPr lang="sk-SK" sz="3600" dirty="0"/>
              <a:t>hodnotiteľských </a:t>
            </a:r>
            <a:br>
              <a:rPr lang="sk-SK" sz="3600" dirty="0"/>
            </a:br>
            <a:r>
              <a:rPr lang="sk-SK" sz="3600" dirty="0"/>
              <a:t>komisií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04806"/>
            <a:ext cx="6840000" cy="784771"/>
          </a:xfrm>
          <a:solidFill>
            <a:schemeClr val="tx2">
              <a:lumMod val="75000"/>
              <a:alpha val="90000"/>
            </a:schemeClr>
          </a:solidFill>
        </p:spPr>
        <p:txBody>
          <a:bodyPr rtlCol="0"/>
          <a:lstStyle/>
          <a:p>
            <a:pPr rtl="0"/>
            <a:r>
              <a:rPr lang="sk-SK" dirty="0"/>
              <a:t>Ing. Martina Hustinová, vedúca odboru poľovníctva, 			            strelectva a osvety SPK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CE9277F1-6F07-DC7E-70F6-28BE43C3D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8503" y="1619635"/>
            <a:ext cx="2253783" cy="268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00" y="4063999"/>
            <a:ext cx="6012000" cy="863601"/>
          </a:xfrm>
        </p:spPr>
        <p:txBody>
          <a:bodyPr rtlCol="0"/>
          <a:lstStyle/>
          <a:p>
            <a:pPr rtl="0"/>
            <a:r>
              <a:rPr lang="sk-SK" dirty="0"/>
              <a:t>Organizátor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tx2">
              <a:lumMod val="75000"/>
            </a:schemeClr>
          </a:solidFill>
        </p:spPr>
        <p:txBody>
          <a:bodyPr rtlCol="0"/>
          <a:lstStyle/>
          <a:p>
            <a:pPr rtl="0"/>
            <a:r>
              <a:rPr lang="sk-SK" dirty="0"/>
              <a:t>Školenia budúcich členov obvodných hodnotiteľských komisií organizuje </a:t>
            </a:r>
            <a:br>
              <a:rPr lang="sk-SK" dirty="0"/>
            </a:br>
            <a:r>
              <a:rPr lang="sk-SK" dirty="0"/>
              <a:t>Ústredná hodnotiteľská komisia SPK</a:t>
            </a:r>
            <a:br>
              <a:rPr lang="sk-SK" dirty="0"/>
            </a:br>
            <a:r>
              <a:rPr lang="sk-SK" dirty="0"/>
              <a:t>a zamestnanci kancelárie SPK</a:t>
            </a:r>
          </a:p>
        </p:txBody>
      </p:sp>
      <p:sp>
        <p:nvSpPr>
          <p:cNvPr id="6" name="Zástupný symbol obsahu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24703" y="5026459"/>
            <a:ext cx="4909354" cy="698795"/>
          </a:xfrm>
        </p:spPr>
        <p:txBody>
          <a:bodyPr rtlCol="0"/>
          <a:lstStyle/>
          <a:p>
            <a:pPr marL="0" indent="0" rtl="0">
              <a:buNone/>
            </a:pPr>
            <a:r>
              <a:rPr lang="sk-SK" sz="2000" b="1" dirty="0"/>
              <a:t>Certifikát a menovanie člena do komisie OHK pri OPK oprávňuje hodnotiť a posudzovať trofeje na CHPT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4C10B83F-0566-0638-E45C-7A2BEF99C8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03"/>
          <a:stretch/>
        </p:blipFill>
        <p:spPr>
          <a:xfrm>
            <a:off x="51388" y="84657"/>
            <a:ext cx="6044612" cy="3910754"/>
          </a:xfrm>
          <a:prstGeom prst="rect">
            <a:avLst/>
          </a:prstGeom>
        </p:spPr>
      </p:pic>
      <p:sp>
        <p:nvSpPr>
          <p:cNvPr id="10" name="Obdĺžnik 9">
            <a:extLst>
              <a:ext uri="{FF2B5EF4-FFF2-40B4-BE49-F238E27FC236}">
                <a16:creationId xmlns:a16="http://schemas.microsoft.com/office/drawing/2014/main" id="{C89A4659-02D4-E5AB-1B2D-D3EA5E6D1F68}"/>
              </a:ext>
            </a:extLst>
          </p:cNvPr>
          <p:cNvSpPr/>
          <p:nvPr/>
        </p:nvSpPr>
        <p:spPr>
          <a:xfrm>
            <a:off x="9643474" y="5916042"/>
            <a:ext cx="2464526" cy="874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B342DDD8-707D-377D-525B-668C7B321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9995" y="5534466"/>
            <a:ext cx="1114821" cy="1256253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570297A6-B605-320A-C59B-23BA2D616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703" y="444137"/>
            <a:ext cx="5686787" cy="42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4B27D34-24DE-336B-EA27-1D34A558D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tx2">
              <a:lumMod val="75000"/>
              <a:alpha val="80000"/>
            </a:schemeClr>
          </a:solidFill>
        </p:spPr>
        <p:txBody>
          <a:bodyPr/>
          <a:lstStyle/>
          <a:p>
            <a:r>
              <a:rPr lang="sk-SK" dirty="0"/>
              <a:t>Hodnotenie trofejí podľa pravidiel CIC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C3142B32-D376-B2EB-76DB-023DE21928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err="1"/>
              <a:t>Handbook</a:t>
            </a:r>
            <a:r>
              <a:rPr lang="sk-SK" dirty="0"/>
              <a:t> CIC</a:t>
            </a:r>
            <a:br>
              <a:rPr lang="sk-SK" dirty="0"/>
            </a:br>
            <a:r>
              <a:rPr lang="sk-SK" b="1" dirty="0"/>
              <a:t>kniha Hodnotenie poľovníckych trofejí európskych druhov zveri (Ciberej, </a:t>
            </a:r>
            <a:r>
              <a:rPr lang="sk-SK" b="1" dirty="0" err="1"/>
              <a:t>Lebocký</a:t>
            </a:r>
            <a:r>
              <a:rPr lang="sk-SK" b="1" dirty="0"/>
              <a:t> 2019)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7B6A66E-12CE-70E7-AB95-E8C584F65F4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3</a:t>
            </a:fld>
            <a:endParaRPr lang="sk-SK" noProof="0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C32E95D7-FD94-FED0-39BD-091FEE961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86" t="9777" r="29643" b="8318"/>
          <a:stretch/>
        </p:blipFill>
        <p:spPr>
          <a:xfrm>
            <a:off x="217341" y="40079"/>
            <a:ext cx="5748029" cy="6777842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3C3688C9-2B4B-D6F7-A328-622B21DF476E}"/>
              </a:ext>
            </a:extLst>
          </p:cNvPr>
          <p:cNvSpPr/>
          <p:nvPr/>
        </p:nvSpPr>
        <p:spPr>
          <a:xfrm>
            <a:off x="9643474" y="5916042"/>
            <a:ext cx="2464526" cy="874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121EC40B-44FE-D448-BA02-CA5FBC9EB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9995" y="5534466"/>
            <a:ext cx="1114821" cy="1256253"/>
          </a:xfrm>
          <a:prstGeom prst="rect">
            <a:avLst/>
          </a:prstGeom>
        </p:spPr>
      </p:pic>
      <p:pic>
        <p:nvPicPr>
          <p:cNvPr id="11" name="Zástupný objekt pre obrázok 10">
            <a:extLst>
              <a:ext uri="{FF2B5EF4-FFF2-40B4-BE49-F238E27FC236}">
                <a16:creationId xmlns:a16="http://schemas.microsoft.com/office/drawing/2014/main" id="{3377491D-DAEF-C067-866B-B4C6ABA473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6286" r="16286"/>
          <a:stretch>
            <a:fillRect/>
          </a:stretch>
        </p:blipFill>
        <p:spPr>
          <a:xfrm>
            <a:off x="84000" y="86714"/>
            <a:ext cx="5788610" cy="6704005"/>
          </a:xfrm>
        </p:spPr>
      </p:pic>
    </p:spTree>
    <p:extLst>
      <p:ext uri="{BB962C8B-B14F-4D97-AF65-F5344CB8AC3E}">
        <p14:creationId xmlns:p14="http://schemas.microsoft.com/office/powerpoint/2010/main" val="31128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>
            <a:extLst>
              <a:ext uri="{FF2B5EF4-FFF2-40B4-BE49-F238E27FC236}">
                <a16:creationId xmlns:a16="http://schemas.microsoft.com/office/drawing/2014/main" id="{5F7EE2EB-D3BF-AF2B-B12B-A4FAE7795870}"/>
              </a:ext>
            </a:extLst>
          </p:cNvPr>
          <p:cNvSpPr/>
          <p:nvPr/>
        </p:nvSpPr>
        <p:spPr>
          <a:xfrm>
            <a:off x="9643474" y="5916042"/>
            <a:ext cx="2464526" cy="874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A0ECA0-3E27-0B4B-FB72-2131F4A6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Chovateľské prehliadky trofejí z pohľadu zákona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5E69A5D-E729-82C8-4D66-C4F75EC1D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dirty="0"/>
              <a:t>hodnotenie kvality chovu zveri a plnenie schválených plánov chovu a lovu zveri a správnosti lovu trofejovej zveri vykonáva každoročne hodnotiteľská komisia na chovateľskej prehliadke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A4531D2-2B9A-78D7-EB9B-79276B4534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561442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sk-SK" sz="2000" dirty="0"/>
              <a:t>členov hodnotiteľskej komisie s certifikátom OHK od SPK </a:t>
            </a:r>
            <a:r>
              <a:rPr lang="sk-SK" sz="2000" b="1" u="sng" dirty="0"/>
              <a:t>vymenúva a odvoláva </a:t>
            </a:r>
            <a:r>
              <a:rPr lang="sk-SK" sz="2000" u="sng" dirty="0"/>
              <a:t>OPK,</a:t>
            </a:r>
          </a:p>
          <a:p>
            <a:pPr lvl="0">
              <a:lnSpc>
                <a:spcPct val="80000"/>
              </a:lnSpc>
            </a:pPr>
            <a:r>
              <a:rPr lang="sk-SK" sz="2000" u="sng" dirty="0"/>
              <a:t> členov ÚHK </a:t>
            </a:r>
            <a:r>
              <a:rPr lang="sk-SK" sz="2000" b="1" u="sng" dirty="0"/>
              <a:t>vymenúva a odvoláva SPK -</a:t>
            </a:r>
            <a:r>
              <a:rPr lang="sk-SK" sz="2000" dirty="0"/>
              <a:t> držiteľmi certifikátu Medzinárodnej rady pre poľovníctvo a ochranu zveri CIC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9434366-4FA0-672A-00B2-7DBBE3B914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sk-SK" sz="1800" b="1" dirty="0"/>
              <a:t>ZÁKON č. 274/2009 Z. z. o poľovníctve </a:t>
            </a:r>
            <a:endParaRPr lang="sk-SK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6437B9B2-E00D-CEF8-C9FA-74CCB4D0AA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sk-SK" dirty="0"/>
              <a:t>Hodnotenie kvality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DA4DAF15-0145-70C3-62D7-1347E25FE6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sk-SK" dirty="0"/>
              <a:t>Menovanie členov komisií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9A777037-8A27-15FD-3D90-5DF6F93E546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sk-SK" dirty="0"/>
              <a:t>Predkladanie trofejí</a:t>
            </a:r>
          </a:p>
        </p:txBody>
      </p:sp>
      <p:sp>
        <p:nvSpPr>
          <p:cNvPr id="15" name="Zástupný text 4">
            <a:extLst>
              <a:ext uri="{FF2B5EF4-FFF2-40B4-BE49-F238E27FC236}">
                <a16:creationId xmlns:a16="http://schemas.microsoft.com/office/drawing/2014/main" id="{39587098-15E2-306C-BED1-98499F5B2532}"/>
              </a:ext>
            </a:extLst>
          </p:cNvPr>
          <p:cNvSpPr txBox="1">
            <a:spLocks/>
          </p:cNvSpPr>
          <p:nvPr/>
        </p:nvSpPr>
        <p:spPr>
          <a:xfrm>
            <a:off x="8483986" y="2463801"/>
            <a:ext cx="3726469" cy="4162328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vert="horz" lIns="180000" tIns="180000" rIns="18000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/>
              <a:t>vlastník poľovníckej  trofeje na CHPT musí predložiť trofej raticovej zveri na lebke spolu so spodnou čeľusťou  (nie muflón, 1 ročný jeleň, daniel) šelmy, kly diviakov staršie ako 3 roky,</a:t>
            </a:r>
          </a:p>
          <a:p>
            <a:r>
              <a:rPr lang="sk-SK" sz="2000" dirty="0"/>
              <a:t>4. kto uloví zver a trofej sa predkladá, je ju povinný predložiť na výzvu užívateľa PR na učené miesto</a:t>
            </a:r>
          </a:p>
          <a:p>
            <a:endParaRPr lang="sk-SK" sz="2000" dirty="0"/>
          </a:p>
          <a:p>
            <a:endParaRPr lang="sk-SK" sz="2000" dirty="0"/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4EE133CE-60A9-765A-113B-9799D5654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057" y="5877103"/>
            <a:ext cx="810759" cy="91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00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0ECA0-3E27-0B4B-FB72-2131F4A6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Chovateľské prehliadky trofejí z pohľadu zákona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5E69A5D-E729-82C8-4D66-C4F75EC1D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80000"/>
              </a:lnSpc>
            </a:pPr>
            <a:r>
              <a:rPr lang="sk-SK" sz="2000" dirty="0"/>
              <a:t>užívateľ PR je povinný všetky trofeje doručiť v čase a na miesto ktoré určí OPK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E503949-6A88-301A-E59F-05313235BE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5</a:t>
            </a:fld>
            <a:endParaRPr lang="sk-SK" noProof="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A4531D2-2B9A-78D7-EB9B-79276B4534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6556888" cy="3561442"/>
          </a:xfrm>
        </p:spPr>
        <p:txBody>
          <a:bodyPr numCol="2"/>
          <a:lstStyle/>
          <a:p>
            <a:pPr lvl="0">
              <a:lnSpc>
                <a:spcPct val="80000"/>
              </a:lnSpc>
            </a:pPr>
            <a:r>
              <a:rPr lang="sk-SK" sz="2000" dirty="0"/>
              <a:t>trofej z uhynutej zveri sa predkladá spolu s písomným vyhlásením poľovníckeho hospodára o náleze a fotografickou dokumentáciou nájdenej uhynutej zveri,</a:t>
            </a:r>
          </a:p>
          <a:p>
            <a:pPr lvl="0">
              <a:lnSpc>
                <a:spcPct val="80000"/>
              </a:lnSpc>
            </a:pPr>
            <a:endParaRPr lang="sk-SK" sz="2000" dirty="0"/>
          </a:p>
          <a:p>
            <a:pPr>
              <a:lnSpc>
                <a:spcPct val="80000"/>
              </a:lnSpc>
            </a:pPr>
            <a:endParaRPr lang="sk-SK" sz="2000" dirty="0"/>
          </a:p>
          <a:p>
            <a:pPr>
              <a:lnSpc>
                <a:spcPct val="80000"/>
              </a:lnSpc>
            </a:pPr>
            <a:endParaRPr lang="sk-SK" sz="2000" dirty="0"/>
          </a:p>
          <a:p>
            <a:pPr>
              <a:lnSpc>
                <a:spcPct val="80000"/>
              </a:lnSpc>
            </a:pPr>
            <a:r>
              <a:rPr lang="sk-SK" sz="2000" dirty="0"/>
              <a:t>trofej z chorej alebo poranenej zveri sa musí predložiť  spolu s písomným vyhlásením poľovníckeho hospodára o ulovení, fotografickou dokumentáciou ulovenej chorej alebo poranenej zveri</a:t>
            </a:r>
          </a:p>
          <a:p>
            <a:pPr lvl="0">
              <a:lnSpc>
                <a:spcPct val="80000"/>
              </a:lnSpc>
            </a:pPr>
            <a:endParaRPr lang="sk-SK" sz="2000" dirty="0"/>
          </a:p>
          <a:p>
            <a:pPr lvl="0">
              <a:lnSpc>
                <a:spcPct val="80000"/>
              </a:lnSpc>
            </a:pPr>
            <a:endParaRPr lang="sk-SK" sz="2000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9434366-4FA0-672A-00B2-7DBBE3B914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sk-SK" sz="1800" b="1" dirty="0"/>
              <a:t>ZÁKON č. 274/2009 Z. z. o poľovníctve </a:t>
            </a:r>
            <a:endParaRPr lang="sk-SK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6437B9B2-E00D-CEF8-C9FA-74CCB4D0AA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sk-SK" dirty="0"/>
              <a:t>Doručenie trofejí na OPK		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DA4DAF15-0145-70C3-62D7-1347E25FE6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08335" y="1647040"/>
            <a:ext cx="6625721" cy="648000"/>
          </a:xfrm>
        </p:spPr>
        <p:txBody>
          <a:bodyPr/>
          <a:lstStyle/>
          <a:p>
            <a:r>
              <a:rPr lang="sk-SK" dirty="0"/>
              <a:t>Predkladanie „úhynov“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E635D1FC-4495-E168-90B3-A391E812B160}"/>
              </a:ext>
            </a:extLst>
          </p:cNvPr>
          <p:cNvSpPr/>
          <p:nvPr/>
        </p:nvSpPr>
        <p:spPr>
          <a:xfrm>
            <a:off x="9643474" y="5916042"/>
            <a:ext cx="2464526" cy="874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8A65B36-256F-14F2-A1AE-B1F3D1461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057" y="5877103"/>
            <a:ext cx="810759" cy="91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73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0ECA0-3E27-0B4B-FB72-2131F4A6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Chovateľské prehliadky trofejí z pohľadu zákona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E503949-6A88-301A-E59F-05313235BE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6</a:t>
            </a:fld>
            <a:endParaRPr lang="sk-SK" noProof="0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9434366-4FA0-672A-00B2-7DBBE3B914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sk-SK" sz="1800" b="1" dirty="0"/>
              <a:t>ZÁKON č. 274/2009 Z. z. o poľovníctve </a:t>
            </a:r>
            <a:endParaRPr lang="sk-SK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6437B9B2-E00D-CEF8-C9FA-74CCB4D0AA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4236" y="1481774"/>
            <a:ext cx="10373376" cy="384561"/>
          </a:xfrm>
        </p:spPr>
        <p:txBody>
          <a:bodyPr/>
          <a:lstStyle/>
          <a:p>
            <a:r>
              <a:rPr lang="sk-SK" dirty="0"/>
              <a:t>ZÁZNAM Z CHPT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E635D1FC-4495-E168-90B3-A391E812B160}"/>
              </a:ext>
            </a:extLst>
          </p:cNvPr>
          <p:cNvSpPr/>
          <p:nvPr/>
        </p:nvSpPr>
        <p:spPr>
          <a:xfrm>
            <a:off x="9643474" y="5916042"/>
            <a:ext cx="2464526" cy="874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DC295663-62A8-46AE-95E2-331CB9675192}"/>
              </a:ext>
            </a:extLst>
          </p:cNvPr>
          <p:cNvSpPr/>
          <p:nvPr/>
        </p:nvSpPr>
        <p:spPr>
          <a:xfrm>
            <a:off x="744234" y="1966728"/>
            <a:ext cx="10373377" cy="8746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hodnotiteľská komisia o výsledkoch chovateľskej prehliadky spíše záznam § 19 ods. 6 Vyhlášky) a predloží ho okresnému úradu a SPK.</a:t>
            </a:r>
          </a:p>
          <a:p>
            <a:pPr algn="ctr"/>
            <a:endParaRPr lang="sk-SK" dirty="0"/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656E0F34-2883-6639-7C0A-902E5E7D493D}"/>
              </a:ext>
            </a:extLst>
          </p:cNvPr>
          <p:cNvSpPr/>
          <p:nvPr/>
        </p:nvSpPr>
        <p:spPr>
          <a:xfrm>
            <a:off x="744235" y="2941799"/>
            <a:ext cx="10373376" cy="3728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>
              <a:buNone/>
            </a:pPr>
            <a:br>
              <a:rPr lang="sk-SK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sk-SK" sz="1800" b="1" dirty="0">
                <a:solidFill>
                  <a:schemeClr val="tx2">
                    <a:lumMod val="50000"/>
                  </a:schemeClr>
                </a:solidFill>
              </a:rPr>
              <a:t>ZÁZNAM OBSAHUJE:</a:t>
            </a:r>
            <a:br>
              <a:rPr lang="sk-SK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a) hodnotenie kvality chovu a lovu zveri,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b) zoznam hodnotených poľovníckych trofejí,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c) zoznam poľovníckych trofejí pochádzajúcich zo zveri celoročne chránenej,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d) číselné a slovné výsledky plnenia plánu chovu a lovu podľa druhov zveri,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e) nedostatky v plánovaní a plnení plánu chovu a lovu,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f) vyhodnotenie správneho a nesprávneho chovateľského zásahu ulovenej zveri,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g) percento predložených poľovníckych trofejí podľa druhu zveri z celkového počtu ulovenej trofejovej zveri,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h) úroveň ošetrenia poľovníckych trofejí,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i) zhodnotenie organizácie a celkovej úrovne chovateľskej prehliadky,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j) zoznam poľovníckych trofejí nesprávne ulovenej zveri a nepredložených trofejí s uvedením mena a priezviska poľovníka alebo poľovného sprievodu a adresy jeho trvalého pobytu,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k) zoznam trofejí zveri, ktorá bola ulovená v rozpore s ustanovením § 65 zákona.</a:t>
            </a:r>
          </a:p>
          <a:p>
            <a:pPr lvl="0">
              <a:lnSpc>
                <a:spcPct val="80000"/>
              </a:lnSpc>
            </a:pPr>
            <a:endParaRPr lang="sk-SK" sz="18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sk-SK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8A65B36-256F-14F2-A1AE-B1F3D1461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057" y="5877103"/>
            <a:ext cx="810759" cy="91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74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0ECA0-3E27-0B4B-FB72-2131F4A6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Chovateľské prehliadky trofejí z pohľadu zákona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E503949-6A88-301A-E59F-05313235BE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7</a:t>
            </a:fld>
            <a:endParaRPr lang="sk-SK" noProof="0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9434366-4FA0-672A-00B2-7DBBE3B914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sk-SK" sz="2400" b="1" dirty="0"/>
              <a:t>§ 12 vyhlášky č. 344/2009  Z. z.</a:t>
            </a:r>
            <a:endParaRPr lang="sk-SK" sz="1800" dirty="0"/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E635D1FC-4495-E168-90B3-A391E812B160}"/>
              </a:ext>
            </a:extLst>
          </p:cNvPr>
          <p:cNvSpPr/>
          <p:nvPr/>
        </p:nvSpPr>
        <p:spPr>
          <a:xfrm>
            <a:off x="9643474" y="5916042"/>
            <a:ext cx="2464526" cy="874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656E0F34-2883-6639-7C0A-902E5E7D493D}"/>
              </a:ext>
            </a:extLst>
          </p:cNvPr>
          <p:cNvSpPr/>
          <p:nvPr/>
        </p:nvSpPr>
        <p:spPr>
          <a:xfrm>
            <a:off x="744235" y="2328483"/>
            <a:ext cx="10373376" cy="37152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hodnotiteľská komisia postupuje podľa kritérií chovnosti a trofej váži, meria a vizuálne posudzuje,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užívateľ PR uhrádza náklady a má zodpovednosť  za doručenie poľovníckej trofeje na chovateľskú prehliadku a jej prevzatie po skončení chovateľskej prehliadky,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dolná čeľusť posúdená na chov. prehliadke ako správny odstrel sa užívateľovi PR vracia, len ak o jej vrátenie vopred požiada pri doručení trofeje na prehliadku,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§ 19 ods. 1- OHK alebo ÚHK ohodnotí trofej a rozhodne či chovateľský zásah bol vykonaný správne alebo nesprávne.,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Proti rozhodnutiu komisie sa vlastník trofeje môže odvolať na ÚHK, ktorá rozhodne o odvolaní na základe znaleckého posudku.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2">
                    <a:lumMod val="50000"/>
                  </a:schemeClr>
                </a:solidFill>
              </a:rPr>
              <a:t>s</a:t>
            </a: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 trofejou spolu so spodnou čeľusťou v čase nevyhnutnom na vyhodnotenie znaleckého posudku disponuje príslušná OPK.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8A65B36-256F-14F2-A1AE-B1F3D1461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057" y="5877103"/>
            <a:ext cx="810759" cy="913616"/>
          </a:xfrm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7473CD4-88CF-CD41-8CE1-19BC995A2FD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4235" y="1647240"/>
            <a:ext cx="10489821" cy="648000"/>
          </a:xfrm>
        </p:spPr>
        <p:txBody>
          <a:bodyPr/>
          <a:lstStyle/>
          <a:p>
            <a:pPr algn="l"/>
            <a:r>
              <a:rPr lang="sk-SK" dirty="0"/>
              <a:t>Postup OHK a konanie</a:t>
            </a:r>
          </a:p>
        </p:txBody>
      </p:sp>
    </p:spTree>
    <p:extLst>
      <p:ext uri="{BB962C8B-B14F-4D97-AF65-F5344CB8AC3E}">
        <p14:creationId xmlns:p14="http://schemas.microsoft.com/office/powerpoint/2010/main" val="3352891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0ECA0-3E27-0B4B-FB72-2131F4A6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Chovateľské prehliadky trofejí z pohľadu zákona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E503949-6A88-301A-E59F-05313235BE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sk-SK" noProof="0" smtClean="0"/>
              <a:pPr rtl="0"/>
              <a:t>8</a:t>
            </a:fld>
            <a:endParaRPr lang="sk-SK" noProof="0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9434366-4FA0-672A-00B2-7DBBE3B914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sk-SK" sz="2400" b="1" dirty="0"/>
              <a:t>§ 20 vyhlášky 344/2009 Z. z.</a:t>
            </a:r>
            <a:br>
              <a:rPr lang="sk-SK" sz="2400" b="1" dirty="0"/>
            </a:br>
            <a:br>
              <a:rPr lang="sk-SK" sz="1800" dirty="0"/>
            </a:br>
            <a:endParaRPr lang="sk-SK" sz="1800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6437B9B2-E00D-CEF8-C9FA-74CCB4D0AA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4236" y="1481774"/>
            <a:ext cx="10373376" cy="721495"/>
          </a:xfrm>
        </p:spPr>
        <p:txBody>
          <a:bodyPr/>
          <a:lstStyle/>
          <a:p>
            <a:pPr algn="l"/>
            <a:r>
              <a:rPr lang="sk-SK" sz="1800" dirty="0"/>
              <a:t>Organizátor chovateľskej prehliadky uchováva desať rokov od skončenia chovateľskej prehliadky tieto dokumenty:</a:t>
            </a:r>
            <a:endParaRPr lang="sk-SK" dirty="0"/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E635D1FC-4495-E168-90B3-A391E812B160}"/>
              </a:ext>
            </a:extLst>
          </p:cNvPr>
          <p:cNvSpPr/>
          <p:nvPr/>
        </p:nvSpPr>
        <p:spPr>
          <a:xfrm>
            <a:off x="9643474" y="5916042"/>
            <a:ext cx="2464526" cy="874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656E0F34-2883-6639-7C0A-902E5E7D493D}"/>
              </a:ext>
            </a:extLst>
          </p:cNvPr>
          <p:cNvSpPr/>
          <p:nvPr/>
        </p:nvSpPr>
        <p:spPr>
          <a:xfrm>
            <a:off x="744235" y="2328483"/>
            <a:ext cx="10373376" cy="3047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a) prehľad predložených trofejí podľa poľovných revírov,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b) číselný prehľad plnenia plánov chovu a lovu jednotlivých druhov raticovej zveri,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c) zoznam trofejí a ich majiteľov, ktoré boli ulovené nesprávne,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d) prehľad a evidenciu trofejí s bodovou hodnotou na udelenie medailí C. I. C.,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e) záznam z chovateľskej prehliadky podľa § 19 ods. 6, ktorý predkladá organizátor chovateľskej prehliadky okresnému úradu do 30 dní po skončení chovateľskej prehliadky,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f) fotodokumentáciu trofejí uhynutej alebo poranenej zveri podľa § 14,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g) veterinárne potvrdenia o prehliadke ulovenej chorej alebo poranenej zveri,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h) písomné potvrdenie poľovníckeho hospodára o úhyne alebo zranení zveri,</a:t>
            </a:r>
          </a:p>
          <a:p>
            <a:pPr marL="0" lvl="0" indent="0">
              <a:buNone/>
            </a:pPr>
            <a:r>
              <a:rPr lang="sk-SK" sz="1800" dirty="0">
                <a:solidFill>
                  <a:schemeClr val="tx2">
                    <a:lumMod val="50000"/>
                  </a:schemeClr>
                </a:solidFill>
              </a:rPr>
              <a:t>i) záznamy o love zveri a jej úhyne z jednotlivých poľovných revírov.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8A65B36-256F-14F2-A1AE-B1F3D1461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057" y="5877103"/>
            <a:ext cx="810759" cy="91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69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jekt pre obrázok 7">
            <a:extLst>
              <a:ext uri="{FF2B5EF4-FFF2-40B4-BE49-F238E27FC236}">
                <a16:creationId xmlns:a16="http://schemas.microsoft.com/office/drawing/2014/main" id="{80919ED8-C521-0B43-B188-CDE6ADE8B2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2924" b="12924"/>
          <a:stretch>
            <a:fillRect/>
          </a:stretch>
        </p:blipFill>
        <p:spPr/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tx2">
              <a:lumMod val="75000"/>
              <a:alpha val="80000"/>
            </a:schemeClr>
          </a:solidFill>
        </p:spPr>
        <p:txBody>
          <a:bodyPr rtlCol="0"/>
          <a:lstStyle/>
          <a:p>
            <a:pPr rtl="0"/>
            <a:r>
              <a:rPr lang="sk-SK" dirty="0"/>
              <a:t>Ďakujem</a:t>
            </a:r>
          </a:p>
        </p:txBody>
      </p:sp>
      <p:cxnSp>
        <p:nvCxnSpPr>
          <p:cNvPr id="5" name="Priama spojnica 4" descr="Deliaca čiara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dnadpis 6">
            <a:extLst>
              <a:ext uri="{FF2B5EF4-FFF2-40B4-BE49-F238E27FC236}">
                <a16:creationId xmlns:a16="http://schemas.microsoft.com/office/drawing/2014/main" id="{ACCCCDAD-0E0B-437F-8CAA-0536470B2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tx2">
              <a:lumMod val="75000"/>
              <a:alpha val="90000"/>
            </a:schemeClr>
          </a:solidFill>
        </p:spPr>
        <p:txBody>
          <a:bodyPr rtlCol="0"/>
          <a:lstStyle/>
          <a:p>
            <a:pPr rtl="0"/>
            <a:r>
              <a:rPr lang="sk-SK" sz="2100" dirty="0"/>
              <a:t>Ing. Martina Hustinová</a:t>
            </a:r>
          </a:p>
        </p:txBody>
      </p:sp>
      <p:pic>
        <p:nvPicPr>
          <p:cNvPr id="13" name="Grafika 12" descr="Používateľ" title="Ikona – meno prezentujúcej osoby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Zástupný symbol textu 8">
            <a:extLst>
              <a:ext uri="{FF2B5EF4-FFF2-40B4-BE49-F238E27FC236}">
                <a16:creationId xmlns:a16="http://schemas.microsoft.com/office/drawing/2014/main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sk-SK" dirty="0"/>
              <a:t>+421 910 707 082</a:t>
            </a:r>
          </a:p>
        </p:txBody>
      </p:sp>
      <p:pic>
        <p:nvPicPr>
          <p:cNvPr id="15" name="Grafika 14" descr="Smartfón" title="Ikona – telefónne číslo prezentujúcej osoby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Zástupný symbol textu 9">
            <a:extLst>
              <a:ext uri="{FF2B5EF4-FFF2-40B4-BE49-F238E27FC236}">
                <a16:creationId xmlns:a16="http://schemas.microsoft.com/office/drawing/2014/main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sk-SK" dirty="0"/>
              <a:t>priroda@polovnictvo.sk</a:t>
            </a:r>
          </a:p>
        </p:txBody>
      </p:sp>
      <p:pic>
        <p:nvPicPr>
          <p:cNvPr id="14" name="Grafika 13" descr="Obálka" title="Ikona e-mailu prezentujúcej osoby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Zástupný symbol textu 25">
            <a:extLst>
              <a:ext uri="{FF2B5EF4-FFF2-40B4-BE49-F238E27FC236}">
                <a16:creationId xmlns:a16="http://schemas.microsoft.com/office/drawing/2014/main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sk-SK" dirty="0"/>
              <a:t>www.polovnickakomora.sk</a:t>
            </a:r>
          </a:p>
        </p:txBody>
      </p:sp>
      <p:pic>
        <p:nvPicPr>
          <p:cNvPr id="30" name="Grafika 29" descr="Svet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048E404B-1EAA-09FE-3BD9-1E0C7FA066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3813" y="2304594"/>
            <a:ext cx="1206872" cy="13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672_TF16411175.potx" id="{21836513-470F-479A-950B-F2F3FA5DB325}" vid="{6F2E7E40-0C91-4FC1-94C2-84ED5CAF5AB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Zelený obchodný plán</Template>
  <TotalTime>47</TotalTime>
  <Words>822</Words>
  <Application>Microsoft Office PowerPoint</Application>
  <PresentationFormat>Širokouhlá</PresentationFormat>
  <Paragraphs>76</Paragraphs>
  <Slides>9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Rockwell</vt:lpstr>
      <vt:lpstr>Times New Roman</vt:lpstr>
      <vt:lpstr>Motív balíka Office</vt:lpstr>
      <vt:lpstr>Školenie budúcich  členov obvodných hodnotiteľských  komisií</vt:lpstr>
      <vt:lpstr>Organizátor </vt:lpstr>
      <vt:lpstr>Hodnotenie trofejí podľa pravidiel CIC</vt:lpstr>
      <vt:lpstr>Chovateľské prehliadky trofejí z pohľadu zákona</vt:lpstr>
      <vt:lpstr>Chovateľské prehliadky trofejí z pohľadu zákona</vt:lpstr>
      <vt:lpstr>Chovateľské prehliadky trofejí z pohľadu zákona</vt:lpstr>
      <vt:lpstr>Chovateľské prehliadky trofejí z pohľadu zákona</vt:lpstr>
      <vt:lpstr>Chovateľské prehliadky trofejí z pohľadu zákona</vt:lpstr>
      <vt:lpstr>Ďakujem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Hodnotenie trofejí európskych  druhov zveri</dc:title>
  <dc:creator>Martina Hustinová</dc:creator>
  <cp:lastModifiedBy>Martina Hustinová</cp:lastModifiedBy>
  <cp:revision>7</cp:revision>
  <dcterms:created xsi:type="dcterms:W3CDTF">2023-02-13T21:06:24Z</dcterms:created>
  <dcterms:modified xsi:type="dcterms:W3CDTF">2023-02-17T21:41:52Z</dcterms:modified>
</cp:coreProperties>
</file>